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37"/>
  </p:notesMasterIdLst>
  <p:sldIdLst>
    <p:sldId id="256" r:id="rId3"/>
    <p:sldId id="895" r:id="rId4"/>
    <p:sldId id="856" r:id="rId5"/>
    <p:sldId id="863" r:id="rId6"/>
    <p:sldId id="819" r:id="rId7"/>
    <p:sldId id="859" r:id="rId8"/>
    <p:sldId id="722" r:id="rId9"/>
    <p:sldId id="864" r:id="rId10"/>
    <p:sldId id="897" r:id="rId11"/>
    <p:sldId id="603" r:id="rId12"/>
    <p:sldId id="886" r:id="rId13"/>
    <p:sldId id="888" r:id="rId14"/>
    <p:sldId id="889" r:id="rId15"/>
    <p:sldId id="890" r:id="rId16"/>
    <p:sldId id="892" r:id="rId17"/>
    <p:sldId id="893" r:id="rId18"/>
    <p:sldId id="894" r:id="rId19"/>
    <p:sldId id="866" r:id="rId20"/>
    <p:sldId id="376" r:id="rId21"/>
    <p:sldId id="871" r:id="rId22"/>
    <p:sldId id="879" r:id="rId23"/>
    <p:sldId id="874" r:id="rId24"/>
    <p:sldId id="872" r:id="rId25"/>
    <p:sldId id="837" r:id="rId26"/>
    <p:sldId id="296" r:id="rId27"/>
    <p:sldId id="306" r:id="rId28"/>
    <p:sldId id="305" r:id="rId29"/>
    <p:sldId id="880" r:id="rId30"/>
    <p:sldId id="881" r:id="rId31"/>
    <p:sldId id="883" r:id="rId32"/>
    <p:sldId id="850" r:id="rId33"/>
    <p:sldId id="885" r:id="rId34"/>
    <p:sldId id="884" r:id="rId35"/>
    <p:sldId id="260" r:id="rId36"/>
  </p:sldIdLst>
  <p:sldSz cx="12192000" cy="6858000"/>
  <p:notesSz cx="6858000" cy="9144000"/>
  <p:embeddedFontLst>
    <p:embeddedFont>
      <p:font typeface="Gotham" pitchFamily="50" charset="0"/>
      <p:regular r:id="rId38"/>
      <p:bold r:id="rId39"/>
      <p:italic r:id="rId40"/>
      <p:boldItalic r:id="rId41"/>
    </p:embeddedFont>
    <p:embeddedFont>
      <p:font typeface="Gotham Black" pitchFamily="50" charset="0"/>
      <p:bold r:id="rId42"/>
      <p:boldItalic r:id="rId43"/>
    </p:embeddedFont>
    <p:embeddedFont>
      <p:font typeface="Gotham Light" pitchFamily="50" charset="0"/>
      <p:regular r:id="rId44"/>
      <p:italic r:id="rId45"/>
    </p:embeddedFont>
    <p:embeddedFont>
      <p:font typeface="Montserrat" panose="00000500000000000000" pitchFamily="50" charset="0"/>
      <p:regular r:id="rId46"/>
      <p:bold r:id="rId47"/>
      <p:italic r:id="rId48"/>
      <p:boldItalic r:id="rId49"/>
    </p:embeddedFont>
    <p:embeddedFont>
      <p:font typeface="Montserrat Black" panose="00000A00000000000000" pitchFamily="50" charset="0"/>
      <p:bold r:id="rId50"/>
      <p:boldItalic r:id="rId51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126"/>
    <a:srgbClr val="015595"/>
    <a:srgbClr val="121212"/>
    <a:srgbClr val="FDE501"/>
    <a:srgbClr val="FDFDDC"/>
    <a:srgbClr val="FBE300"/>
    <a:srgbClr val="0909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59B7E6-8DCD-4390-9D97-D299467BA5BA}" v="2" dt="2026-02-06T11:40:15.4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94" autoAdjust="0"/>
    <p:restoredTop sz="94658"/>
  </p:normalViewPr>
  <p:slideViewPr>
    <p:cSldViewPr snapToGrid="0">
      <p:cViewPr varScale="1">
        <p:scale>
          <a:sx n="105" d="100"/>
          <a:sy n="105" d="100"/>
        </p:scale>
        <p:origin x="2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viewProps" Target="viewProps.xml"/><Relationship Id="rId58" Type="http://schemas.openxmlformats.org/officeDocument/2006/relationships/customXml" Target="../customXml/item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microsoft.com/office/2016/11/relationships/changesInfo" Target="changesInfos/changesInfo1.xml"/><Relationship Id="rId8" Type="http://schemas.openxmlformats.org/officeDocument/2006/relationships/slide" Target="slides/slide6.xml"/><Relationship Id="rId51" Type="http://schemas.openxmlformats.org/officeDocument/2006/relationships/font" Target="fonts/font1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customXml" Target="../customXml/item2.xml"/><Relationship Id="rId20" Type="http://schemas.openxmlformats.org/officeDocument/2006/relationships/slide" Target="slides/slide18.xml"/><Relationship Id="rId41" Type="http://schemas.openxmlformats.org/officeDocument/2006/relationships/font" Target="fonts/font4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2.fntdata"/><Relationship Id="rId57" Type="http://schemas.microsoft.com/office/2015/10/relationships/revisionInfo" Target="revisionInfo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52" Type="http://schemas.openxmlformats.org/officeDocument/2006/relationships/presProps" Target="presProps.xml"/><Relationship Id="rId60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NT - Lucas Dias Souza" userId="596352be-3208-4186-b3dc-aed5c4f24863" providerId="ADAL" clId="{B398287E-72ED-4756-B37C-9E1D2F26E02F}"/>
    <pc:docChg chg="undo custSel modSld">
      <pc:chgData name="RNT - Lucas Dias Souza" userId="596352be-3208-4186-b3dc-aed5c4f24863" providerId="ADAL" clId="{B398287E-72ED-4756-B37C-9E1D2F26E02F}" dt="2026-02-06T11:40:18.355" v="146" actId="478"/>
      <pc:docMkLst>
        <pc:docMk/>
      </pc:docMkLst>
      <pc:sldChg chg="modSp mod">
        <pc:chgData name="RNT - Lucas Dias Souza" userId="596352be-3208-4186-b3dc-aed5c4f24863" providerId="ADAL" clId="{B398287E-72ED-4756-B37C-9E1D2F26E02F}" dt="2026-02-06T11:37:05.234" v="43" actId="166"/>
        <pc:sldMkLst>
          <pc:docMk/>
          <pc:sldMk cId="0" sldId="603"/>
        </pc:sldMkLst>
        <pc:spChg chg="mod">
          <ac:chgData name="RNT - Lucas Dias Souza" userId="596352be-3208-4186-b3dc-aed5c4f24863" providerId="ADAL" clId="{B398287E-72ED-4756-B37C-9E1D2F26E02F}" dt="2026-02-06T11:36:49.647" v="42" actId="1035"/>
          <ac:spMkLst>
            <pc:docMk/>
            <pc:sldMk cId="0" sldId="603"/>
            <ac:spMk id="11" creationId="{00000000-0000-0000-0000-000000000000}"/>
          </ac:spMkLst>
        </pc:spChg>
        <pc:picChg chg="mod ord">
          <ac:chgData name="RNT - Lucas Dias Souza" userId="596352be-3208-4186-b3dc-aed5c4f24863" providerId="ADAL" clId="{B398287E-72ED-4756-B37C-9E1D2F26E02F}" dt="2026-02-06T11:37:05.234" v="43" actId="166"/>
          <ac:picMkLst>
            <pc:docMk/>
            <pc:sldMk cId="0" sldId="603"/>
            <ac:picMk id="9" creationId="{00000000-0000-0000-0000-000000000000}"/>
          </ac:picMkLst>
        </pc:picChg>
      </pc:sldChg>
      <pc:sldChg chg="modSp mod">
        <pc:chgData name="RNT - Lucas Dias Souza" userId="596352be-3208-4186-b3dc-aed5c4f24863" providerId="ADAL" clId="{B398287E-72ED-4756-B37C-9E1D2F26E02F}" dt="2026-02-06T11:35:43.801" v="23" actId="1036"/>
        <pc:sldMkLst>
          <pc:docMk/>
          <pc:sldMk cId="0" sldId="863"/>
        </pc:sldMkLst>
        <pc:spChg chg="mod">
          <ac:chgData name="RNT - Lucas Dias Souza" userId="596352be-3208-4186-b3dc-aed5c4f24863" providerId="ADAL" clId="{B398287E-72ED-4756-B37C-9E1D2F26E02F}" dt="2026-02-06T11:35:40.097" v="7" actId="1076"/>
          <ac:spMkLst>
            <pc:docMk/>
            <pc:sldMk cId="0" sldId="863"/>
            <ac:spMk id="6" creationId="{00000000-0000-0000-0000-000000000000}"/>
          </ac:spMkLst>
        </pc:spChg>
        <pc:picChg chg="mod">
          <ac:chgData name="RNT - Lucas Dias Souza" userId="596352be-3208-4186-b3dc-aed5c4f24863" providerId="ADAL" clId="{B398287E-72ED-4756-B37C-9E1D2F26E02F}" dt="2026-02-06T11:35:43.801" v="23" actId="1036"/>
          <ac:picMkLst>
            <pc:docMk/>
            <pc:sldMk cId="0" sldId="863"/>
            <ac:picMk id="29" creationId="{00000000-0000-0000-0000-000000000000}"/>
          </ac:picMkLst>
        </pc:picChg>
      </pc:sldChg>
      <pc:sldChg chg="delSp modSp mod">
        <pc:chgData name="RNT - Lucas Dias Souza" userId="596352be-3208-4186-b3dc-aed5c4f24863" providerId="ADAL" clId="{B398287E-72ED-4756-B37C-9E1D2F26E02F}" dt="2026-02-06T11:37:20.254" v="45" actId="478"/>
        <pc:sldMkLst>
          <pc:docMk/>
          <pc:sldMk cId="0" sldId="886"/>
        </pc:sldMkLst>
        <pc:picChg chg="del mod">
          <ac:chgData name="RNT - Lucas Dias Souza" userId="596352be-3208-4186-b3dc-aed5c4f24863" providerId="ADAL" clId="{B398287E-72ED-4756-B37C-9E1D2F26E02F}" dt="2026-02-06T11:37:20.254" v="45" actId="478"/>
          <ac:picMkLst>
            <pc:docMk/>
            <pc:sldMk cId="0" sldId="886"/>
            <ac:picMk id="9" creationId="{00000000-0000-0000-0000-000000000000}"/>
          </ac:picMkLst>
        </pc:picChg>
      </pc:sldChg>
      <pc:sldChg chg="addSp delSp modSp mod">
        <pc:chgData name="RNT - Lucas Dias Souza" userId="596352be-3208-4186-b3dc-aed5c4f24863" providerId="ADAL" clId="{B398287E-72ED-4756-B37C-9E1D2F26E02F}" dt="2026-02-06T11:38:12.709" v="50" actId="478"/>
        <pc:sldMkLst>
          <pc:docMk/>
          <pc:sldMk cId="0" sldId="888"/>
        </pc:sldMkLst>
        <pc:spChg chg="mod">
          <ac:chgData name="RNT - Lucas Dias Souza" userId="596352be-3208-4186-b3dc-aed5c4f24863" providerId="ADAL" clId="{B398287E-72ED-4756-B37C-9E1D2F26E02F}" dt="2026-02-06T11:38:11.819" v="49" actId="1035"/>
          <ac:spMkLst>
            <pc:docMk/>
            <pc:sldMk cId="0" sldId="888"/>
            <ac:spMk id="12" creationId="{00000000-0000-0000-0000-000000000000}"/>
          </ac:spMkLst>
        </pc:spChg>
        <pc:picChg chg="add del">
          <ac:chgData name="RNT - Lucas Dias Souza" userId="596352be-3208-4186-b3dc-aed5c4f24863" providerId="ADAL" clId="{B398287E-72ED-4756-B37C-9E1D2F26E02F}" dt="2026-02-06T11:38:12.709" v="50" actId="478"/>
          <ac:picMkLst>
            <pc:docMk/>
            <pc:sldMk cId="0" sldId="888"/>
            <ac:picMk id="9" creationId="{00000000-0000-0000-0000-000000000000}"/>
          </ac:picMkLst>
        </pc:picChg>
      </pc:sldChg>
      <pc:sldChg chg="modSp mod">
        <pc:chgData name="RNT - Lucas Dias Souza" userId="596352be-3208-4186-b3dc-aed5c4f24863" providerId="ADAL" clId="{B398287E-72ED-4756-B37C-9E1D2F26E02F}" dt="2026-02-06T11:38:39.765" v="54" actId="20577"/>
        <pc:sldMkLst>
          <pc:docMk/>
          <pc:sldMk cId="0" sldId="889"/>
        </pc:sldMkLst>
        <pc:spChg chg="mod">
          <ac:chgData name="RNT - Lucas Dias Souza" userId="596352be-3208-4186-b3dc-aed5c4f24863" providerId="ADAL" clId="{B398287E-72ED-4756-B37C-9E1D2F26E02F}" dt="2026-02-06T11:38:39.765" v="54" actId="20577"/>
          <ac:spMkLst>
            <pc:docMk/>
            <pc:sldMk cId="0" sldId="889"/>
            <ac:spMk id="27" creationId="{00000000-0000-0000-0000-000000000000}"/>
          </ac:spMkLst>
        </pc:spChg>
      </pc:sldChg>
      <pc:sldChg chg="delSp mod">
        <pc:chgData name="RNT - Lucas Dias Souza" userId="596352be-3208-4186-b3dc-aed5c4f24863" providerId="ADAL" clId="{B398287E-72ED-4756-B37C-9E1D2F26E02F}" dt="2026-02-06T11:38:54.717" v="55" actId="478"/>
        <pc:sldMkLst>
          <pc:docMk/>
          <pc:sldMk cId="0" sldId="892"/>
        </pc:sldMkLst>
        <pc:picChg chg="del">
          <ac:chgData name="RNT - Lucas Dias Souza" userId="596352be-3208-4186-b3dc-aed5c4f24863" providerId="ADAL" clId="{B398287E-72ED-4756-B37C-9E1D2F26E02F}" dt="2026-02-06T11:38:54.717" v="55" actId="478"/>
          <ac:picMkLst>
            <pc:docMk/>
            <pc:sldMk cId="0" sldId="892"/>
            <ac:picMk id="9" creationId="{00000000-0000-0000-0000-000000000000}"/>
          </ac:picMkLst>
        </pc:picChg>
      </pc:sldChg>
      <pc:sldChg chg="addSp delSp modSp mod">
        <pc:chgData name="RNT - Lucas Dias Souza" userId="596352be-3208-4186-b3dc-aed5c4f24863" providerId="ADAL" clId="{B398287E-72ED-4756-B37C-9E1D2F26E02F}" dt="2026-02-06T11:40:07.223" v="143" actId="732"/>
        <pc:sldMkLst>
          <pc:docMk/>
          <pc:sldMk cId="0" sldId="893"/>
        </pc:sldMkLst>
        <pc:picChg chg="add mod modCrop">
          <ac:chgData name="RNT - Lucas Dias Souza" userId="596352be-3208-4186-b3dc-aed5c4f24863" providerId="ADAL" clId="{B398287E-72ED-4756-B37C-9E1D2F26E02F}" dt="2026-02-06T11:40:07.223" v="143" actId="732"/>
          <ac:picMkLst>
            <pc:docMk/>
            <pc:sldMk cId="0" sldId="893"/>
            <ac:picMk id="2" creationId="{B54787D0-FFC7-969D-801C-3C473C5B7449}"/>
          </ac:picMkLst>
        </pc:picChg>
        <pc:picChg chg="del mod ord">
          <ac:chgData name="RNT - Lucas Dias Souza" userId="596352be-3208-4186-b3dc-aed5c4f24863" providerId="ADAL" clId="{B398287E-72ED-4756-B37C-9E1D2F26E02F}" dt="2026-02-06T11:39:30.577" v="72" actId="478"/>
          <ac:picMkLst>
            <pc:docMk/>
            <pc:sldMk cId="0" sldId="893"/>
            <ac:picMk id="5" creationId="{00000000-0000-0000-0000-000000000000}"/>
          </ac:picMkLst>
        </pc:picChg>
      </pc:sldChg>
      <pc:sldChg chg="addSp delSp modSp mod">
        <pc:chgData name="RNT - Lucas Dias Souza" userId="596352be-3208-4186-b3dc-aed5c4f24863" providerId="ADAL" clId="{B398287E-72ED-4756-B37C-9E1D2F26E02F}" dt="2026-02-06T11:40:18.355" v="146" actId="478"/>
        <pc:sldMkLst>
          <pc:docMk/>
          <pc:sldMk cId="0" sldId="894"/>
        </pc:sldMkLst>
        <pc:picChg chg="add del mod">
          <ac:chgData name="RNT - Lucas Dias Souza" userId="596352be-3208-4186-b3dc-aed5c4f24863" providerId="ADAL" clId="{B398287E-72ED-4756-B37C-9E1D2F26E02F}" dt="2026-02-06T11:40:18.355" v="146" actId="478"/>
          <ac:picMkLst>
            <pc:docMk/>
            <pc:sldMk cId="0" sldId="894"/>
            <ac:picMk id="3" creationId="{95306C7A-8B44-5FB6-B4C2-99D88BC9705D}"/>
          </ac:picMkLst>
        </pc:picChg>
        <pc:picChg chg="del">
          <ac:chgData name="RNT - Lucas Dias Souza" userId="596352be-3208-4186-b3dc-aed5c4f24863" providerId="ADAL" clId="{B398287E-72ED-4756-B37C-9E1D2F26E02F}" dt="2026-02-06T11:40:15.071" v="144" actId="478"/>
          <ac:picMkLst>
            <pc:docMk/>
            <pc:sldMk cId="0" sldId="894"/>
            <ac:picMk id="9" creationId="{00000000-0000-0000-0000-000000000000}"/>
          </ac:picMkLst>
        </pc:picChg>
      </pc:sldChg>
      <pc:sldChg chg="modSp mod">
        <pc:chgData name="RNT - Lucas Dias Souza" userId="596352be-3208-4186-b3dc-aed5c4f24863" providerId="ADAL" clId="{B398287E-72ED-4756-B37C-9E1D2F26E02F}" dt="2026-02-06T11:36:08.922" v="26" actId="1035"/>
        <pc:sldMkLst>
          <pc:docMk/>
          <pc:sldMk cId="0" sldId="897"/>
        </pc:sldMkLst>
        <pc:grpChg chg="mod">
          <ac:chgData name="RNT - Lucas Dias Souza" userId="596352be-3208-4186-b3dc-aed5c4f24863" providerId="ADAL" clId="{B398287E-72ED-4756-B37C-9E1D2F26E02F}" dt="2026-02-06T11:36:08.922" v="26" actId="1035"/>
          <ac:grpSpMkLst>
            <pc:docMk/>
            <pc:sldMk cId="0" sldId="897"/>
            <ac:grpSpMk id="2" creationId="{00000000-0000-0000-0000-000000000000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299031-E38B-8644-8AD8-E40F566DD833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9A4D21-506B-844F-8940-8ED7D6EDA9BA}" type="slidenum">
              <a:rPr lang="en-US" smtClean="0"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D4A2B-3997-6F40-BBED-D9F4121A0326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1" dirty="0" err="1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Esperança</a:t>
            </a:r>
            <a:r>
              <a:rPr lang="en-GB" sz="1800" b="1" dirty="0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 is our chatbot, that helps people to understand in a very simple and fun way the Bible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b="1" dirty="0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b="1" dirty="0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Study the </a:t>
            </a:r>
            <a:r>
              <a:rPr lang="en-GB" sz="1800" dirty="0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Bible on Social Media through a chatbot, might sound different, but let me Exemplify with something: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F91FB-5434-F244-95B9-DADA70FB1A4B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D4A2B-3997-6F40-BBED-D9F4121A0326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1" dirty="0" err="1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Esperança</a:t>
            </a:r>
            <a:r>
              <a:rPr lang="en-GB" sz="1800" b="1" dirty="0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 is our chatbot, that helps people to understand in a very simple and fun way the Bible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b="1" dirty="0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b="1" dirty="0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Study the </a:t>
            </a:r>
            <a:r>
              <a:rPr lang="en-GB" sz="1800" dirty="0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Bible on Social Media through a chatbot, might sound different, but let me Exemplify with something: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F91FB-5434-F244-95B9-DADA70FB1A4B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1" dirty="0" err="1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Esperança</a:t>
            </a:r>
            <a:r>
              <a:rPr lang="en-GB" sz="1800" b="1" dirty="0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 is our chatbot, that helps people to understand in a very simple and fun way the Bible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b="1" dirty="0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b="1" dirty="0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Study the </a:t>
            </a:r>
            <a:r>
              <a:rPr lang="en-GB" sz="1800" dirty="0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Bible on Social Media through a chatbot, might sound different, but let me Exemplify with something: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F91FB-5434-F244-95B9-DADA70FB1A4B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1" dirty="0" err="1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Esperança</a:t>
            </a:r>
            <a:r>
              <a:rPr lang="en-GB" sz="1800" b="1" dirty="0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 is our chatbot, that helps people to understand in a very simple and fun way the Bible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b="1" dirty="0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b="1" dirty="0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Study the </a:t>
            </a:r>
            <a:r>
              <a:rPr lang="en-GB" sz="1800" dirty="0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Bible on Social Media through a chatbot, might sound different, but let me Exemplify with something: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F91FB-5434-F244-95B9-DADA70FB1A4B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1" dirty="0" err="1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Esperança</a:t>
            </a:r>
            <a:r>
              <a:rPr lang="en-GB" sz="1800" b="1" dirty="0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 is our chatbot, that helps people to understand in a very simple and fun way the Bible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b="1" dirty="0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b="1" dirty="0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Study the </a:t>
            </a:r>
            <a:r>
              <a:rPr lang="en-GB" sz="1800" dirty="0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Bible on Social Media through a chatbot, might sound different, but let me Exemplify with something: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F91FB-5434-F244-95B9-DADA70FB1A4B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1" dirty="0" err="1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Esperança</a:t>
            </a:r>
            <a:r>
              <a:rPr lang="en-GB" sz="1800" b="1" dirty="0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 is our chatbot, that helps people to understand in a very simple and fun way the Bible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b="1" dirty="0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b="1" dirty="0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Study the </a:t>
            </a:r>
            <a:r>
              <a:rPr lang="en-GB" sz="1800" dirty="0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Bible on Social Media through a chatbot, might sound different, but let me Exemplify with something: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F91FB-5434-F244-95B9-DADA70FB1A4B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1" dirty="0" err="1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Esperança</a:t>
            </a:r>
            <a:r>
              <a:rPr lang="en-GB" sz="1800" b="1" dirty="0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 is our chatbot, that helps people to understand in a very simple and fun way the Bible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b="1" dirty="0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b="1" dirty="0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Study the </a:t>
            </a:r>
            <a:r>
              <a:rPr lang="en-GB" sz="1800" dirty="0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Bible on Social Media through a chatbot, might sound different, but let me Exemplify with something: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F91FB-5434-F244-95B9-DADA70FB1A4B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1" dirty="0" err="1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Esperança</a:t>
            </a:r>
            <a:r>
              <a:rPr lang="en-GB" sz="1800" b="1" dirty="0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 is our chatbot, that helps people to understand in a very simple and fun way the Bible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b="1" dirty="0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b="1" dirty="0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Study the </a:t>
            </a:r>
            <a:r>
              <a:rPr lang="en-GB" sz="1800" dirty="0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Bible on Social Media through a chatbot, might sound different, but let me Exemplify with something: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F91FB-5434-F244-95B9-DADA70FB1A4B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D72CE-D04B-4657-8A28-6E05207BEAB4}" type="datetimeFigureOut">
              <a:rPr lang="pt-BR" smtClean="0"/>
              <a:t>06/02/2026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76B2E-80ED-4269-8057-26A89E9E456B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ransition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D72CE-D04B-4657-8A28-6E05207BEAB4}" type="datetimeFigureOut">
              <a:rPr lang="pt-BR" smtClean="0"/>
              <a:t>06/02/2026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76B2E-80ED-4269-8057-26A89E9E456B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ransition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D72CE-D04B-4657-8A28-6E05207BEAB4}" type="datetimeFigureOut">
              <a:rPr lang="pt-BR" smtClean="0"/>
              <a:t>06/02/2026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76B2E-80ED-4269-8057-26A89E9E456B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ransition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D72CE-D04B-4657-8A28-6E05207BEAB4}" type="datetimeFigureOut">
              <a:rPr lang="pt-BR" smtClean="0"/>
              <a:t>06/02/2026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76B2E-80ED-4269-8057-26A89E9E456B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ransition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D72CE-D04B-4657-8A28-6E05207BEAB4}" type="datetimeFigureOut">
              <a:rPr lang="pt-BR" smtClean="0"/>
              <a:t>06/02/2026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76B2E-80ED-4269-8057-26A89E9E456B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ransition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D72CE-D04B-4657-8A28-6E05207BEAB4}" type="datetimeFigureOut">
              <a:rPr lang="pt-BR" smtClean="0"/>
              <a:t>06/02/2026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76B2E-80ED-4269-8057-26A89E9E456B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ransition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D72CE-D04B-4657-8A28-6E05207BEAB4}" type="datetimeFigureOut">
              <a:rPr lang="pt-BR" smtClean="0"/>
              <a:t>06/02/2026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76B2E-80ED-4269-8057-26A89E9E456B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ransition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D72CE-D04B-4657-8A28-6E05207BEAB4}" type="datetimeFigureOut">
              <a:rPr lang="pt-BR" smtClean="0"/>
              <a:t>06/02/2026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76B2E-80ED-4269-8057-26A89E9E456B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ransition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D72CE-D04B-4657-8A28-6E05207BEAB4}" type="datetimeFigureOut">
              <a:rPr lang="pt-BR" smtClean="0"/>
              <a:t>06/02/2026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76B2E-80ED-4269-8057-26A89E9E456B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ransition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D72CE-D04B-4657-8A28-6E05207BEAB4}" type="datetimeFigureOut">
              <a:rPr lang="pt-BR" smtClean="0"/>
              <a:t>06/02/2026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76B2E-80ED-4269-8057-26A89E9E456B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ransition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D72CE-D04B-4657-8A28-6E05207BEAB4}" type="datetimeFigureOut">
              <a:rPr lang="pt-BR" smtClean="0"/>
              <a:t>06/02/2026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76B2E-80ED-4269-8057-26A89E9E456B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ransition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D72CE-D04B-4657-8A28-6E05207BEAB4}" type="datetimeFigureOut">
              <a:rPr lang="pt-BR" smtClean="0"/>
              <a:t>06/02/2026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76B2E-80ED-4269-8057-26A89E9E456B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ransition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D72CE-D04B-4657-8A28-6E05207BEAB4}" type="datetimeFigureOut">
              <a:rPr lang="pt-BR" smtClean="0"/>
              <a:t>06/02/2026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76B2E-80ED-4269-8057-26A89E9E456B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ransition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D72CE-D04B-4657-8A28-6E05207BEAB4}" type="datetimeFigureOut">
              <a:rPr lang="pt-BR" smtClean="0"/>
              <a:t>06/02/2026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76B2E-80ED-4269-8057-26A89E9E456B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ransition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D72CE-D04B-4657-8A28-6E05207BEAB4}" type="datetimeFigureOut">
              <a:rPr lang="pt-BR" smtClean="0"/>
              <a:t>06/02/2026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76B2E-80ED-4269-8057-26A89E9E456B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ransition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D72CE-D04B-4657-8A28-6E05207BEAB4}" type="datetimeFigureOut">
              <a:rPr lang="pt-BR" smtClean="0"/>
              <a:t>06/02/2026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76B2E-80ED-4269-8057-26A89E9E456B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ransition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D72CE-D04B-4657-8A28-6E05207BEAB4}" type="datetimeFigureOut">
              <a:rPr lang="pt-BR" smtClean="0"/>
              <a:t>06/02/2026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76B2E-80ED-4269-8057-26A89E9E456B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ransition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D72CE-D04B-4657-8A28-6E05207BEAB4}" type="datetimeFigureOut">
              <a:rPr lang="pt-BR" smtClean="0"/>
              <a:t>06/02/2026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76B2E-80ED-4269-8057-26A89E9E456B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ransition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D72CE-D04B-4657-8A28-6E05207BEAB4}" type="datetimeFigureOut">
              <a:rPr lang="pt-BR" smtClean="0"/>
              <a:t>06/02/2026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76B2E-80ED-4269-8057-26A89E9E456B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ransition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D72CE-D04B-4657-8A28-6E05207BEAB4}" type="datetimeFigureOut">
              <a:rPr lang="pt-BR" smtClean="0"/>
              <a:t>06/02/2026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76B2E-80ED-4269-8057-26A89E9E456B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ransition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D72CE-D04B-4657-8A28-6E05207BEAB4}" type="datetimeFigureOut">
              <a:rPr lang="pt-BR" smtClean="0"/>
              <a:t>06/02/2026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76B2E-80ED-4269-8057-26A89E9E456B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ransition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D72CE-D04B-4657-8A28-6E05207BEAB4}" type="datetimeFigureOut">
              <a:rPr lang="pt-BR" smtClean="0"/>
              <a:t>06/02/2026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76B2E-80ED-4269-8057-26A89E9E456B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ransition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4D72CE-D04B-4657-8A28-6E05207BEAB4}" type="datetimeFigureOut">
              <a:rPr lang="pt-BR" smtClean="0"/>
              <a:t>06/02/2026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276B2E-80ED-4269-8057-26A89E9E456B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4D72CE-D04B-4657-8A28-6E05207BEAB4}" type="datetimeFigureOut">
              <a:rPr lang="pt-BR" smtClean="0"/>
              <a:t>06/02/2026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276B2E-80ED-4269-8057-26A89E9E456B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4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sv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cd&#10;&#10;O conteúdo gerado por IA pode estar incorreto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Padrão do plano de fundo&#10;&#10;O conteúdo gerado por IA pode estar incorreto.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2"/>
          <p:cNvSpPr txBox="1"/>
          <p:nvPr/>
        </p:nvSpPr>
        <p:spPr>
          <a:xfrm>
            <a:off x="1281843" y="3421813"/>
            <a:ext cx="5427272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400"/>
              </a:lnSpc>
            </a:pPr>
            <a:r>
              <a:rPr lang="en-US" sz="5400" dirty="0" err="1">
                <a:solidFill>
                  <a:srgbClr val="015595"/>
                </a:solidFill>
                <a:latin typeface="Gotham Light" pitchFamily="50" charset="0"/>
                <a:cs typeface="Gotham Light" pitchFamily="50" charset="0"/>
              </a:rPr>
              <a:t>Estud</a:t>
            </a:r>
            <a:r>
              <a:rPr lang="pt-BR" altLang="en-US" sz="5400" dirty="0" err="1">
                <a:solidFill>
                  <a:srgbClr val="015595"/>
                </a:solidFill>
                <a:latin typeface="Gotham Light" pitchFamily="50" charset="0"/>
                <a:cs typeface="Gotham Light" pitchFamily="50" charset="0"/>
              </a:rPr>
              <a:t>i</a:t>
            </a:r>
            <a:r>
              <a:rPr lang="en-US" sz="5400" dirty="0" err="1">
                <a:solidFill>
                  <a:srgbClr val="015595"/>
                </a:solidFill>
                <a:latin typeface="Gotham Light" pitchFamily="50" charset="0"/>
                <a:cs typeface="Gotham Light" pitchFamily="50" charset="0"/>
              </a:rPr>
              <a:t>ar</a:t>
            </a:r>
            <a:r>
              <a:rPr lang="en-US" sz="5400" dirty="0">
                <a:solidFill>
                  <a:srgbClr val="015595"/>
                </a:solidFill>
                <a:latin typeface="Gotham Light" pitchFamily="50" charset="0"/>
                <a:cs typeface="Gotham Light" pitchFamily="50" charset="0"/>
              </a:rPr>
              <a:t> </a:t>
            </a:r>
            <a:r>
              <a:rPr lang="pt-BR" altLang="en-US" sz="5400" dirty="0">
                <a:solidFill>
                  <a:srgbClr val="015595"/>
                </a:solidFill>
                <a:latin typeface="Gotham Light" pitchFamily="50" charset="0"/>
                <a:cs typeface="Gotham Light" pitchFamily="50" charset="0"/>
              </a:rPr>
              <a:t>l</a:t>
            </a:r>
            <a:r>
              <a:rPr lang="en-US" sz="5400" dirty="0">
                <a:solidFill>
                  <a:srgbClr val="015595"/>
                </a:solidFill>
                <a:latin typeface="Gotham Light" pitchFamily="50" charset="0"/>
                <a:cs typeface="Gotham Light" pitchFamily="50" charset="0"/>
              </a:rPr>
              <a:t>a</a:t>
            </a:r>
            <a:r>
              <a:rPr lang="en-US" sz="5400" b="1" dirty="0">
                <a:solidFill>
                  <a:srgbClr val="015595"/>
                </a:solidFill>
                <a:latin typeface="Montserrat" pitchFamily="2" charset="77"/>
              </a:rPr>
              <a:t> </a:t>
            </a:r>
            <a:br>
              <a:rPr lang="en-US" sz="6000" b="1" dirty="0">
                <a:solidFill>
                  <a:srgbClr val="015595"/>
                </a:solidFill>
                <a:latin typeface="Montserrat" pitchFamily="2" charset="77"/>
              </a:rPr>
            </a:br>
            <a:r>
              <a:rPr lang="en-US" sz="9600" dirty="0" err="1">
                <a:solidFill>
                  <a:srgbClr val="015595"/>
                </a:solidFill>
                <a:latin typeface="Gotham Black" pitchFamily="50" charset="0"/>
                <a:cs typeface="Gotham Black" pitchFamily="50" charset="0"/>
              </a:rPr>
              <a:t>B</a:t>
            </a:r>
            <a:r>
              <a:rPr lang="pt-BR" altLang="en-US" sz="9600" dirty="0" err="1">
                <a:solidFill>
                  <a:srgbClr val="015595"/>
                </a:solidFill>
                <a:latin typeface="Gotham Black" pitchFamily="50" charset="0"/>
                <a:cs typeface="Gotham Black" pitchFamily="50" charset="0"/>
              </a:rPr>
              <a:t>i</a:t>
            </a:r>
            <a:r>
              <a:rPr lang="en-US" sz="9600" dirty="0" err="1">
                <a:solidFill>
                  <a:srgbClr val="015595"/>
                </a:solidFill>
                <a:latin typeface="Gotham Black" pitchFamily="50" charset="0"/>
                <a:cs typeface="Gotham Black" pitchFamily="50" charset="0"/>
              </a:rPr>
              <a:t>blia</a:t>
            </a:r>
            <a:endParaRPr lang="en-US" sz="6000" dirty="0">
              <a:solidFill>
                <a:srgbClr val="015595"/>
              </a:solidFill>
              <a:latin typeface="Gotham Black" pitchFamily="50" charset="0"/>
              <a:cs typeface="Gotham Black" pitchFamily="50" charset="0"/>
            </a:endParaRPr>
          </a:p>
        </p:txBody>
      </p:sp>
      <p:grpSp>
        <p:nvGrpSpPr>
          <p:cNvPr id="22" name="Agrupar 21"/>
          <p:cNvGrpSpPr/>
          <p:nvPr/>
        </p:nvGrpSpPr>
        <p:grpSpPr>
          <a:xfrm>
            <a:off x="-433506" y="1422457"/>
            <a:ext cx="10429872" cy="2515235"/>
            <a:chOff x="-109535" y="2599805"/>
            <a:chExt cx="10429872" cy="2515235"/>
          </a:xfrm>
        </p:grpSpPr>
        <p:grpSp>
          <p:nvGrpSpPr>
            <p:cNvPr id="23" name="Agrupar 22"/>
            <p:cNvGrpSpPr/>
            <p:nvPr/>
          </p:nvGrpSpPr>
          <p:grpSpPr>
            <a:xfrm>
              <a:off x="-109535" y="2599805"/>
              <a:ext cx="10429872" cy="2515235"/>
              <a:chOff x="-109535" y="2599805"/>
              <a:chExt cx="10429872" cy="2515235"/>
            </a:xfrm>
          </p:grpSpPr>
          <p:sp>
            <p:nvSpPr>
              <p:cNvPr id="27" name="TextBox 7"/>
              <p:cNvSpPr txBox="1"/>
              <p:nvPr/>
            </p:nvSpPr>
            <p:spPr>
              <a:xfrm>
                <a:off x="1681163" y="2599805"/>
                <a:ext cx="8639174" cy="25152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700"/>
                  </a:lnSpc>
                </a:pPr>
                <a:r>
                  <a:rPr lang="pt-BR" sz="2000" b="1" spc="-150" dirty="0">
                    <a:solidFill>
                      <a:srgbClr val="015595"/>
                    </a:solidFill>
                    <a:highlight>
                      <a:srgbClr val="FBE300"/>
                    </a:highlight>
                    <a:latin typeface="Gotham Black" pitchFamily="50" charset="0"/>
                    <a:cs typeface="Gotham Black" pitchFamily="50" charset="0"/>
                  </a:rPr>
                  <a:t>PASO 01 </a:t>
                </a:r>
                <a:r>
                  <a:rPr lang="pt-BR" sz="2000" b="1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Salva el contacto de Esperanza</a:t>
                </a:r>
                <a:br>
                  <a:rPr lang="pt-BR" sz="2800" b="1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</a:br>
                <a:r>
                  <a:rPr lang="pt-BR" sz="2000" b="1" spc="-150" dirty="0">
                    <a:solidFill>
                      <a:srgbClr val="015595"/>
                    </a:solidFill>
                    <a:highlight>
                      <a:srgbClr val="FBE300"/>
                    </a:highlight>
                    <a:latin typeface="Gotham Black" pitchFamily="50" charset="0"/>
                    <a:cs typeface="Gotham Black" pitchFamily="50" charset="0"/>
                  </a:rPr>
                  <a:t>PASO 02 </a:t>
                </a:r>
                <a:r>
                  <a:rPr lang="pt-BR" sz="2000" b="1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Envía “Hola Esperanza” por WhatsApp</a:t>
                </a:r>
                <a:endParaRPr lang="pt-BR" sz="1600" spc="-150" dirty="0">
                  <a:solidFill>
                    <a:srgbClr val="015595"/>
                  </a:solidFill>
                  <a:latin typeface="Gotham" pitchFamily="50" charset="0"/>
                  <a:cs typeface="Gotham" pitchFamily="50" charset="0"/>
                </a:endParaRPr>
              </a:p>
              <a:p>
                <a:pPr>
                  <a:lnSpc>
                    <a:spcPts val="2700"/>
                  </a:lnSpc>
                </a:pPr>
                <a:r>
                  <a:rPr lang="pt-BR" sz="2000" b="1" spc="-150" dirty="0">
                    <a:solidFill>
                      <a:srgbClr val="015595"/>
                    </a:solidFill>
                    <a:highlight>
                      <a:srgbClr val="FBE300"/>
                    </a:highlight>
                    <a:latin typeface="Gotham Black" pitchFamily="50" charset="0"/>
                    <a:cs typeface="Gotham Black" pitchFamily="50" charset="0"/>
                  </a:rPr>
                  <a:t>PASO 03 </a:t>
                </a:r>
                <a:r>
                  <a:rPr lang="pt-BR" sz="2000" b="1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Selecciona “Estudio Bíblico”</a:t>
                </a:r>
                <a:br>
                  <a:rPr lang="pt-BR" sz="2000" b="1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</a:br>
                <a:r>
                  <a:rPr lang="es-AR" sz="1600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¡Listo! Ahora</a:t>
                </a:r>
                <a:r>
                  <a:rPr lang="pt-BR" sz="1600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 es solo elegir el tema y comenzar el estudio</a:t>
                </a:r>
              </a:p>
              <a:p>
                <a:pPr>
                  <a:lnSpc>
                    <a:spcPts val="2700"/>
                  </a:lnSpc>
                </a:pPr>
                <a:r>
                  <a:rPr lang="pt-BR" sz="1600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de inmediato.</a:t>
                </a:r>
              </a:p>
              <a:p>
                <a:pPr>
                  <a:lnSpc>
                    <a:spcPts val="2700"/>
                  </a:lnSpc>
                </a:pPr>
                <a:endParaRPr lang="pt-BR" sz="2000" spc="-150" dirty="0">
                  <a:solidFill>
                    <a:srgbClr val="015595"/>
                  </a:solidFill>
                  <a:latin typeface="Gotham Light" pitchFamily="50" charset="0"/>
                  <a:cs typeface="Gotham Light" pitchFamily="50" charset="0"/>
                </a:endParaRPr>
              </a:p>
              <a:p>
                <a:pPr>
                  <a:lnSpc>
                    <a:spcPts val="2700"/>
                  </a:lnSpc>
                </a:pPr>
                <a:endParaRPr lang="pt-BR" sz="2800" b="1" spc="-150" dirty="0">
                  <a:solidFill>
                    <a:srgbClr val="015595"/>
                  </a:solidFill>
                  <a:latin typeface="Gotham" pitchFamily="50" charset="0"/>
                  <a:cs typeface="Gotham" pitchFamily="50" charset="0"/>
                </a:endParaRPr>
              </a:p>
            </p:txBody>
          </p:sp>
          <p:pic>
            <p:nvPicPr>
              <p:cNvPr id="28" name="Imagem 27" descr="Forma&#10;&#10;O conteúdo gerado por IA pode estar incorreto.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323"/>
              <a:stretch>
                <a:fillRect/>
              </a:stretch>
            </p:blipFill>
            <p:spPr>
              <a:xfrm rot="16200000">
                <a:off x="187479" y="2420402"/>
                <a:ext cx="891876" cy="1485903"/>
              </a:xfrm>
              <a:prstGeom prst="rect">
                <a:avLst/>
              </a:prstGeom>
            </p:spPr>
          </p:pic>
        </p:grpSp>
        <p:pic>
          <p:nvPicPr>
            <p:cNvPr id="24" name="Imagem 23" descr="Forma&#10;&#10;O conteúdo gerado por IA pode estar incorreto.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596" t="83654" r="-1780" b="-5448"/>
            <a:stretch>
              <a:fillRect/>
            </a:stretch>
          </p:blipFill>
          <p:spPr>
            <a:xfrm rot="16200000">
              <a:off x="996160" y="3059113"/>
              <a:ext cx="600074" cy="323849"/>
            </a:xfrm>
            <a:prstGeom prst="rect">
              <a:avLst/>
            </a:prstGeom>
          </p:spPr>
        </p:pic>
        <p:pic>
          <p:nvPicPr>
            <p:cNvPr id="25" name="Imagem 24" descr="Forma&#10;&#10;O conteúdo gerado por IA pode estar incorreto.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759" t="83654" r="-1780" b="-5448"/>
            <a:stretch>
              <a:fillRect/>
            </a:stretch>
          </p:blipFill>
          <p:spPr>
            <a:xfrm rot="5092792">
              <a:off x="1112219" y="3437179"/>
              <a:ext cx="335866" cy="323848"/>
            </a:xfrm>
            <a:prstGeom prst="rect">
              <a:avLst/>
            </a:prstGeom>
          </p:spPr>
        </p:pic>
      </p:grpSp>
      <p:pic>
        <p:nvPicPr>
          <p:cNvPr id="15" name="Imagen 14" descr="FELICES PARA SIEMPRE - ES (1)"/>
          <p:cNvPicPr>
            <a:picLocks noChangeAspect="1"/>
          </p:cNvPicPr>
          <p:nvPr/>
        </p:nvPicPr>
        <p:blipFill>
          <a:blip r:embed="rId5"/>
          <a:srcRect l="49467" t="-1852" r="-582" b="22759"/>
          <a:stretch>
            <a:fillRect/>
          </a:stretch>
        </p:blipFill>
        <p:spPr>
          <a:xfrm>
            <a:off x="7119620" y="28575"/>
            <a:ext cx="3188335" cy="6460490"/>
          </a:xfrm>
          <a:prstGeom prst="rect">
            <a:avLst/>
          </a:prstGeom>
        </p:spPr>
      </p:pic>
      <p:pic>
        <p:nvPicPr>
          <p:cNvPr id="9" name="Gráfico 8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76298"/>
          <a:stretch>
            <a:fillRect/>
          </a:stretch>
        </p:blipFill>
        <p:spPr>
          <a:xfrm rot="10800000">
            <a:off x="5053563" y="5093621"/>
            <a:ext cx="2889503" cy="21665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Padrão do plano de fundo&#10;&#10;O conteúdo gerado por IA pode estar incorreto.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TextBox 7"/>
          <p:cNvSpPr txBox="1"/>
          <p:nvPr/>
        </p:nvSpPr>
        <p:spPr>
          <a:xfrm>
            <a:off x="1357192" y="1422457"/>
            <a:ext cx="8639174" cy="1565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pt-BR" sz="2400" spc="-150" dirty="0">
                <a:solidFill>
                  <a:srgbClr val="015595"/>
                </a:solidFill>
                <a:latin typeface="Gotham" pitchFamily="50" charset="0"/>
                <a:cs typeface="Gotham" pitchFamily="50" charset="0"/>
              </a:rPr>
              <a:t>También </a:t>
            </a:r>
            <a:r>
              <a:rPr lang="pt-BR" sz="2400" b="1" spc="-150" dirty="0">
                <a:solidFill>
                  <a:srgbClr val="015595"/>
                </a:solidFill>
                <a:latin typeface="Gotham" pitchFamily="50" charset="0"/>
                <a:cs typeface="Gotham" pitchFamily="50" charset="0"/>
              </a:rPr>
              <a:t>puede</a:t>
            </a:r>
            <a:r>
              <a:rPr lang="es-AR" altLang="pt-BR" sz="2400" b="1" spc="-150" dirty="0">
                <a:solidFill>
                  <a:srgbClr val="015595"/>
                </a:solidFill>
                <a:latin typeface="Gotham" pitchFamily="50" charset="0"/>
                <a:cs typeface="Gotham" pitchFamily="50" charset="0"/>
              </a:rPr>
              <a:t>s</a:t>
            </a:r>
            <a:r>
              <a:rPr lang="pt-BR" sz="2400" b="1" spc="-150" dirty="0">
                <a:solidFill>
                  <a:srgbClr val="015595"/>
                </a:solidFill>
                <a:latin typeface="Gotham" pitchFamily="50" charset="0"/>
                <a:cs typeface="Gotham" pitchFamily="50" charset="0"/>
              </a:rPr>
              <a:t> enviar </a:t>
            </a:r>
          </a:p>
          <a:p>
            <a:pPr>
              <a:lnSpc>
                <a:spcPts val="2200"/>
              </a:lnSpc>
            </a:pPr>
            <a:r>
              <a:rPr lang="pt-BR" sz="2400" b="1" spc="-150" dirty="0">
                <a:solidFill>
                  <a:srgbClr val="015595"/>
                </a:solidFill>
                <a:latin typeface="Gotham" pitchFamily="50" charset="0"/>
                <a:cs typeface="Gotham" pitchFamily="50" charset="0"/>
              </a:rPr>
              <a:t>directamente </a:t>
            </a:r>
            <a:r>
              <a:rPr lang="pt-BR" sz="2400" spc="-150" dirty="0">
                <a:solidFill>
                  <a:srgbClr val="015595"/>
                </a:solidFill>
                <a:latin typeface="Gotham" pitchFamily="50" charset="0"/>
                <a:cs typeface="Gotham" pitchFamily="50" charset="0"/>
              </a:rPr>
              <a:t>la frase:</a:t>
            </a:r>
          </a:p>
          <a:p>
            <a:pPr>
              <a:lnSpc>
                <a:spcPts val="2200"/>
              </a:lnSpc>
            </a:pPr>
            <a:endParaRPr lang="pt-BR" sz="2000" b="1" spc="-150" dirty="0">
              <a:solidFill>
                <a:srgbClr val="015595"/>
              </a:solidFill>
              <a:latin typeface="Gotham" pitchFamily="50" charset="0"/>
              <a:cs typeface="Gotham" pitchFamily="50" charset="0"/>
            </a:endParaRPr>
          </a:p>
          <a:p>
            <a:pPr>
              <a:lnSpc>
                <a:spcPts val="2200"/>
              </a:lnSpc>
            </a:pPr>
            <a:r>
              <a:rPr lang="pt-BR" sz="3600" b="1" spc="-150" dirty="0">
                <a:solidFill>
                  <a:srgbClr val="015595"/>
                </a:solidFill>
                <a:highlight>
                  <a:srgbClr val="FBE300"/>
                </a:highlight>
                <a:latin typeface="Gotham Black" pitchFamily="50" charset="0"/>
                <a:cs typeface="Gotham Black" pitchFamily="50" charset="0"/>
              </a:rPr>
              <a:t>“ESTUDIAR LA BIBLIA”</a:t>
            </a:r>
          </a:p>
          <a:p>
            <a:pPr>
              <a:lnSpc>
                <a:spcPts val="2700"/>
              </a:lnSpc>
            </a:pPr>
            <a:endParaRPr lang="pt-BR" sz="2000" spc="-150" dirty="0">
              <a:solidFill>
                <a:srgbClr val="015595"/>
              </a:solidFill>
              <a:latin typeface="Gotham Light" pitchFamily="50" charset="0"/>
              <a:cs typeface="Gotham Light" pitchFamily="50" charset="0"/>
            </a:endParaRPr>
          </a:p>
        </p:txBody>
      </p:sp>
      <p:pic>
        <p:nvPicPr>
          <p:cNvPr id="7" name="Imagem 6" descr="Código QR&#10;&#10;O conteúdo gerado por IA pode estar incorreto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486" y="3058201"/>
            <a:ext cx="3108314" cy="3108314"/>
          </a:xfrm>
          <a:prstGeom prst="rect">
            <a:avLst/>
          </a:prstGeom>
        </p:spPr>
      </p:pic>
      <p:pic>
        <p:nvPicPr>
          <p:cNvPr id="5" name="Imagen 4" descr="Esperan_a_-_Estudio_Biblico_ES_Geral_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7475" y="3058160"/>
            <a:ext cx="3108325" cy="3108325"/>
          </a:xfrm>
          <a:prstGeom prst="rect">
            <a:avLst/>
          </a:prstGeom>
        </p:spPr>
      </p:pic>
      <p:pic>
        <p:nvPicPr>
          <p:cNvPr id="15" name="Imagen 14" descr="FELICES PARA SIEMPRE - ES (1)"/>
          <p:cNvPicPr>
            <a:picLocks noChangeAspect="1"/>
          </p:cNvPicPr>
          <p:nvPr/>
        </p:nvPicPr>
        <p:blipFill>
          <a:blip r:embed="rId6"/>
          <a:srcRect l="49467" t="-1852" r="-582" b="22759"/>
          <a:stretch>
            <a:fillRect/>
          </a:stretch>
        </p:blipFill>
        <p:spPr>
          <a:xfrm>
            <a:off x="6995160" y="57150"/>
            <a:ext cx="3188335" cy="6460490"/>
          </a:xfrm>
          <a:prstGeom prst="rect">
            <a:avLst/>
          </a:prstGeom>
        </p:spPr>
      </p:pic>
      <p:pic>
        <p:nvPicPr>
          <p:cNvPr id="3" name="Imagem 2" descr="Interface gráfica do usuário, Texto, Aplicativo&#10;&#10;Descrição gerada automaticament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8" t="4963" r="30664" b="23011"/>
          <a:stretch>
            <a:fillRect/>
          </a:stretch>
        </p:blipFill>
        <p:spPr>
          <a:xfrm>
            <a:off x="7069394" y="486148"/>
            <a:ext cx="2978475" cy="58450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Padrão do plano de fundo&#10;&#10;O conteúdo gerado por IA pode estar incorreto.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12192000" cy="6858000"/>
          </a:xfrm>
          <a:prstGeom prst="rect">
            <a:avLst/>
          </a:prstGeom>
        </p:spPr>
      </p:pic>
      <p:pic>
        <p:nvPicPr>
          <p:cNvPr id="9" name="Gráfico 8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6298"/>
          <a:stretch>
            <a:fillRect/>
          </a:stretch>
        </p:blipFill>
        <p:spPr>
          <a:xfrm rot="10800000">
            <a:off x="5053563" y="5371370"/>
            <a:ext cx="2889503" cy="2166557"/>
          </a:xfrm>
          <a:prstGeom prst="rect">
            <a:avLst/>
          </a:prstGeom>
        </p:spPr>
      </p:pic>
      <p:grpSp>
        <p:nvGrpSpPr>
          <p:cNvPr id="22" name="Agrupar 21"/>
          <p:cNvGrpSpPr/>
          <p:nvPr/>
        </p:nvGrpSpPr>
        <p:grpSpPr>
          <a:xfrm>
            <a:off x="-433506" y="2317807"/>
            <a:ext cx="10429872" cy="2168525"/>
            <a:chOff x="-109535" y="2599805"/>
            <a:chExt cx="10429872" cy="2168525"/>
          </a:xfrm>
        </p:grpSpPr>
        <p:grpSp>
          <p:nvGrpSpPr>
            <p:cNvPr id="23" name="Agrupar 22"/>
            <p:cNvGrpSpPr/>
            <p:nvPr/>
          </p:nvGrpSpPr>
          <p:grpSpPr>
            <a:xfrm>
              <a:off x="-109535" y="2599805"/>
              <a:ext cx="10429872" cy="2168525"/>
              <a:chOff x="-109535" y="2599805"/>
              <a:chExt cx="10429872" cy="2168525"/>
            </a:xfrm>
          </p:grpSpPr>
          <p:sp>
            <p:nvSpPr>
              <p:cNvPr id="27" name="TextBox 7"/>
              <p:cNvSpPr txBox="1"/>
              <p:nvPr/>
            </p:nvSpPr>
            <p:spPr>
              <a:xfrm>
                <a:off x="1681163" y="2599805"/>
                <a:ext cx="8639174" cy="2168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700"/>
                  </a:lnSpc>
                </a:pPr>
                <a:r>
                  <a:rPr lang="pt-BR" sz="2000" b="1" spc="-150" dirty="0">
                    <a:solidFill>
                      <a:srgbClr val="015595"/>
                    </a:solidFill>
                    <a:highlight>
                      <a:srgbClr val="FBE300"/>
                    </a:highlight>
                    <a:latin typeface="Gotham Black" pitchFamily="50" charset="0"/>
                    <a:cs typeface="Gotham Black" pitchFamily="50" charset="0"/>
                  </a:rPr>
                  <a:t>PASO 01 </a:t>
                </a:r>
                <a:r>
                  <a:rPr lang="pt-BR" sz="2000" b="1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Salv</a:t>
                </a:r>
                <a:r>
                  <a:rPr lang="es-AR" altLang="pt-BR" sz="2000" b="1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a</a:t>
                </a:r>
                <a:r>
                  <a:rPr lang="pt-BR" sz="2000" b="1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 el contacto de Esperanza</a:t>
                </a:r>
              </a:p>
              <a:p>
                <a:pPr>
                  <a:lnSpc>
                    <a:spcPts val="2700"/>
                  </a:lnSpc>
                </a:pPr>
                <a:r>
                  <a:rPr lang="pt-BR" sz="2000" b="1" spc="-150" dirty="0">
                    <a:solidFill>
                      <a:srgbClr val="015595"/>
                    </a:solidFill>
                    <a:highlight>
                      <a:srgbClr val="FBE300"/>
                    </a:highlight>
                    <a:latin typeface="Gotham Black" pitchFamily="50" charset="0"/>
                    <a:cs typeface="Gotham Black" pitchFamily="50" charset="0"/>
                  </a:rPr>
                  <a:t>PASO 02 </a:t>
                </a:r>
                <a:r>
                  <a:rPr lang="pt-BR" sz="2000" b="1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Enví</a:t>
                </a:r>
                <a:r>
                  <a:rPr lang="es-AR" altLang="pt-BR" sz="2000" b="1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a</a:t>
                </a:r>
                <a:r>
                  <a:rPr lang="pt-BR" sz="2000" b="1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 “Hola Esperanza” al WhatsApp</a:t>
                </a:r>
                <a:endParaRPr lang="pt-BR" sz="1600" spc="-150" dirty="0">
                  <a:solidFill>
                    <a:srgbClr val="015595"/>
                  </a:solidFill>
                  <a:latin typeface="Gotham" pitchFamily="50" charset="0"/>
                  <a:cs typeface="Gotham" pitchFamily="50" charset="0"/>
                </a:endParaRPr>
              </a:p>
              <a:p>
                <a:pPr>
                  <a:lnSpc>
                    <a:spcPts val="2700"/>
                  </a:lnSpc>
                </a:pPr>
                <a:r>
                  <a:rPr lang="pt-BR" sz="2000" b="1" spc="-150" dirty="0">
                    <a:solidFill>
                      <a:srgbClr val="015595"/>
                    </a:solidFill>
                    <a:highlight>
                      <a:srgbClr val="FBE300"/>
                    </a:highlight>
                    <a:latin typeface="Gotham Black" pitchFamily="50" charset="0"/>
                    <a:cs typeface="Gotham Black" pitchFamily="50" charset="0"/>
                  </a:rPr>
                  <a:t>PASO 03 </a:t>
                </a:r>
                <a:r>
                  <a:rPr lang="pt-BR" sz="2000" b="1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Seleccion</a:t>
                </a:r>
                <a:r>
                  <a:rPr lang="es-AR" altLang="pt-BR" sz="2000" b="1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a</a:t>
                </a:r>
                <a:r>
                  <a:rPr lang="pt-BR" sz="2000" b="1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 “Enseñar la Biblia”</a:t>
                </a:r>
                <a:br>
                  <a:rPr lang="pt-BR" sz="1600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</a:br>
                <a:br>
                  <a:rPr lang="pt-BR" sz="2000" b="1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</a:br>
                <a:endParaRPr lang="pt-BR" sz="2000" spc="-150" dirty="0">
                  <a:solidFill>
                    <a:srgbClr val="015595"/>
                  </a:solidFill>
                  <a:latin typeface="Gotham Light" pitchFamily="50" charset="0"/>
                  <a:cs typeface="Gotham Light" pitchFamily="50" charset="0"/>
                </a:endParaRPr>
              </a:p>
              <a:p>
                <a:pPr>
                  <a:lnSpc>
                    <a:spcPts val="2700"/>
                  </a:lnSpc>
                </a:pPr>
                <a:endParaRPr lang="pt-BR" sz="2800" b="1" spc="-150" dirty="0">
                  <a:solidFill>
                    <a:srgbClr val="015595"/>
                  </a:solidFill>
                  <a:latin typeface="Gotham" pitchFamily="50" charset="0"/>
                  <a:cs typeface="Gotham" pitchFamily="50" charset="0"/>
                </a:endParaRPr>
              </a:p>
            </p:txBody>
          </p:sp>
          <p:pic>
            <p:nvPicPr>
              <p:cNvPr id="28" name="Imagem 27" descr="Forma&#10;&#10;O conteúdo gerado por IA pode estar incorreto.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323"/>
              <a:stretch>
                <a:fillRect/>
              </a:stretch>
            </p:blipFill>
            <p:spPr>
              <a:xfrm rot="16200000">
                <a:off x="187479" y="2420402"/>
                <a:ext cx="891876" cy="1485903"/>
              </a:xfrm>
              <a:prstGeom prst="rect">
                <a:avLst/>
              </a:prstGeom>
            </p:spPr>
          </p:pic>
        </p:grpSp>
        <p:pic>
          <p:nvPicPr>
            <p:cNvPr id="24" name="Imagem 23" descr="Forma&#10;&#10;O conteúdo gerado por IA pode estar incorreto.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596" t="83654" r="-1780" b="-5448"/>
            <a:stretch>
              <a:fillRect/>
            </a:stretch>
          </p:blipFill>
          <p:spPr>
            <a:xfrm rot="16200000">
              <a:off x="996160" y="3059113"/>
              <a:ext cx="600074" cy="323849"/>
            </a:xfrm>
            <a:prstGeom prst="rect">
              <a:avLst/>
            </a:prstGeom>
          </p:spPr>
        </p:pic>
        <p:pic>
          <p:nvPicPr>
            <p:cNvPr id="25" name="Imagem 24" descr="Forma&#10;&#10;O conteúdo gerado por IA pode estar incorreto.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759" t="83654" r="-1780" b="-5448"/>
            <a:stretch>
              <a:fillRect/>
            </a:stretch>
          </p:blipFill>
          <p:spPr>
            <a:xfrm rot="5092792">
              <a:off x="1112219" y="3437179"/>
              <a:ext cx="335866" cy="323848"/>
            </a:xfrm>
            <a:prstGeom prst="rect">
              <a:avLst/>
            </a:prstGeom>
          </p:spPr>
        </p:pic>
      </p:grpSp>
      <p:sp>
        <p:nvSpPr>
          <p:cNvPr id="12" name="TextBox 12"/>
          <p:cNvSpPr txBox="1"/>
          <p:nvPr/>
        </p:nvSpPr>
        <p:spPr>
          <a:xfrm>
            <a:off x="1281843" y="3766237"/>
            <a:ext cx="5427272" cy="2117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900"/>
              </a:lnSpc>
            </a:pPr>
            <a:r>
              <a:rPr lang="en-US" sz="4800" dirty="0" err="1">
                <a:solidFill>
                  <a:srgbClr val="015595"/>
                </a:solidFill>
                <a:latin typeface="Gotham Light" pitchFamily="50" charset="0"/>
                <a:cs typeface="Gotham Light" pitchFamily="50" charset="0"/>
              </a:rPr>
              <a:t>En</a:t>
            </a:r>
            <a:r>
              <a:rPr lang="pt-BR" altLang="en-US" sz="4800" dirty="0" err="1">
                <a:solidFill>
                  <a:srgbClr val="015595"/>
                </a:solidFill>
                <a:latin typeface="Gotham Light" pitchFamily="50" charset="0"/>
                <a:cs typeface="Gotham Light" pitchFamily="50" charset="0"/>
              </a:rPr>
              <a:t>señar l</a:t>
            </a:r>
            <a:r>
              <a:rPr lang="en-US" sz="4800" dirty="0">
                <a:solidFill>
                  <a:srgbClr val="015595"/>
                </a:solidFill>
                <a:latin typeface="Gotham Light" pitchFamily="50" charset="0"/>
                <a:cs typeface="Gotham Light" pitchFamily="50" charset="0"/>
              </a:rPr>
              <a:t>a</a:t>
            </a:r>
            <a:r>
              <a:rPr lang="en-US" sz="4800" b="1" dirty="0">
                <a:solidFill>
                  <a:srgbClr val="015595"/>
                </a:solidFill>
                <a:latin typeface="Montserrat" pitchFamily="2" charset="77"/>
              </a:rPr>
              <a:t> </a:t>
            </a:r>
            <a:br>
              <a:rPr lang="en-US" sz="5400" b="1" dirty="0">
                <a:solidFill>
                  <a:srgbClr val="015595"/>
                </a:solidFill>
                <a:latin typeface="Montserrat" pitchFamily="2" charset="77"/>
              </a:rPr>
            </a:br>
            <a:r>
              <a:rPr lang="en-US" sz="8800" dirty="0" err="1">
                <a:solidFill>
                  <a:srgbClr val="015595"/>
                </a:solidFill>
                <a:latin typeface="Gotham Black" pitchFamily="50" charset="0"/>
                <a:cs typeface="Gotham Black" pitchFamily="50" charset="0"/>
              </a:rPr>
              <a:t>B</a:t>
            </a:r>
            <a:r>
              <a:rPr lang="pt-BR" altLang="en-US" sz="8800" dirty="0" err="1">
                <a:solidFill>
                  <a:srgbClr val="015595"/>
                </a:solidFill>
                <a:latin typeface="Gotham Black" pitchFamily="50" charset="0"/>
                <a:cs typeface="Gotham Black" pitchFamily="50" charset="0"/>
              </a:rPr>
              <a:t>i</a:t>
            </a:r>
            <a:r>
              <a:rPr lang="en-US" sz="8800" dirty="0" err="1">
                <a:solidFill>
                  <a:srgbClr val="015595"/>
                </a:solidFill>
                <a:latin typeface="Gotham Black" pitchFamily="50" charset="0"/>
                <a:cs typeface="Gotham Black" pitchFamily="50" charset="0"/>
              </a:rPr>
              <a:t>blia</a:t>
            </a:r>
            <a:endParaRPr lang="en-US" sz="5400" dirty="0">
              <a:solidFill>
                <a:srgbClr val="015595"/>
              </a:solidFill>
              <a:latin typeface="Gotham Black" pitchFamily="50" charset="0"/>
              <a:cs typeface="Gotham Black" pitchFamily="50" charset="0"/>
            </a:endParaRPr>
          </a:p>
        </p:txBody>
      </p:sp>
      <p:grpSp>
        <p:nvGrpSpPr>
          <p:cNvPr id="13" name="Agrupar 12"/>
          <p:cNvGrpSpPr/>
          <p:nvPr/>
        </p:nvGrpSpPr>
        <p:grpSpPr>
          <a:xfrm>
            <a:off x="7198126" y="532541"/>
            <a:ext cx="2889504" cy="5792918"/>
            <a:chOff x="7198126" y="532541"/>
            <a:chExt cx="2889504" cy="5792918"/>
          </a:xfrm>
        </p:grpSpPr>
        <p:sp>
          <p:nvSpPr>
            <p:cNvPr id="3" name="Retângulo: Cantos Arredondados 2"/>
            <p:cNvSpPr/>
            <p:nvPr/>
          </p:nvSpPr>
          <p:spPr>
            <a:xfrm>
              <a:off x="7391909" y="694944"/>
              <a:ext cx="2556802" cy="5468112"/>
            </a:xfrm>
            <a:prstGeom prst="roundRect">
              <a:avLst>
                <a:gd name="adj" fmla="val 8799"/>
              </a:avLst>
            </a:prstGeom>
            <a:solidFill>
              <a:srgbClr val="121212"/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29" b="-178"/>
            <a:stretch>
              <a:fillRect/>
            </a:stretch>
          </p:blipFill>
          <p:spPr>
            <a:xfrm>
              <a:off x="7410571" y="811764"/>
              <a:ext cx="2497816" cy="5341961"/>
            </a:xfrm>
            <a:prstGeom prst="rect">
              <a:avLst/>
            </a:prstGeom>
          </p:spPr>
        </p:pic>
        <p:pic>
          <p:nvPicPr>
            <p:cNvPr id="2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8126" y="532541"/>
              <a:ext cx="2889504" cy="5792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Imagen 14" descr="FELICES PARA SIEMPRE - ES (1)"/>
          <p:cNvPicPr>
            <a:picLocks noChangeAspect="1"/>
          </p:cNvPicPr>
          <p:nvPr/>
        </p:nvPicPr>
        <p:blipFill>
          <a:blip r:embed="rId9"/>
          <a:srcRect l="49467" t="-1852" r="-582" b="22759"/>
          <a:stretch>
            <a:fillRect/>
          </a:stretch>
        </p:blipFill>
        <p:spPr>
          <a:xfrm>
            <a:off x="7071360" y="9525"/>
            <a:ext cx="3218180" cy="65208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Padrão do plano de fundo&#10;&#10;O conteúdo gerado por IA pode estar incorreto.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áfico 8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6298"/>
          <a:stretch>
            <a:fillRect/>
          </a:stretch>
        </p:blipFill>
        <p:spPr>
          <a:xfrm rot="10800000">
            <a:off x="5053563" y="5371370"/>
            <a:ext cx="2889503" cy="2166557"/>
          </a:xfrm>
          <a:prstGeom prst="rect">
            <a:avLst/>
          </a:prstGeom>
        </p:spPr>
      </p:pic>
      <p:grpSp>
        <p:nvGrpSpPr>
          <p:cNvPr id="22" name="Agrupar 21"/>
          <p:cNvGrpSpPr/>
          <p:nvPr/>
        </p:nvGrpSpPr>
        <p:grpSpPr>
          <a:xfrm>
            <a:off x="-433506" y="1622482"/>
            <a:ext cx="7875706" cy="2168525"/>
            <a:chOff x="-109535" y="2599805"/>
            <a:chExt cx="7875706" cy="2168525"/>
          </a:xfrm>
        </p:grpSpPr>
        <p:grpSp>
          <p:nvGrpSpPr>
            <p:cNvPr id="23" name="Agrupar 22"/>
            <p:cNvGrpSpPr/>
            <p:nvPr/>
          </p:nvGrpSpPr>
          <p:grpSpPr>
            <a:xfrm>
              <a:off x="-109535" y="2599805"/>
              <a:ext cx="7875706" cy="2168525"/>
              <a:chOff x="-109535" y="2599805"/>
              <a:chExt cx="7875706" cy="2168525"/>
            </a:xfrm>
          </p:grpSpPr>
          <p:sp>
            <p:nvSpPr>
              <p:cNvPr id="27" name="TextBox 7"/>
              <p:cNvSpPr txBox="1"/>
              <p:nvPr/>
            </p:nvSpPr>
            <p:spPr>
              <a:xfrm>
                <a:off x="1681163" y="2599805"/>
                <a:ext cx="6085008" cy="2168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700"/>
                  </a:lnSpc>
                </a:pPr>
                <a:r>
                  <a:rPr lang="pt-BR" sz="2000" b="1" spc="-150" dirty="0">
                    <a:solidFill>
                      <a:srgbClr val="015595"/>
                    </a:solidFill>
                    <a:highlight>
                      <a:srgbClr val="FBE300"/>
                    </a:highlight>
                    <a:latin typeface="Gotham Black" pitchFamily="50" charset="0"/>
                    <a:cs typeface="Gotham Black" pitchFamily="50" charset="0"/>
                  </a:rPr>
                  <a:t>PASO 04 </a:t>
                </a:r>
                <a:r>
                  <a:rPr lang="pt-BR" sz="2000" b="1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Copi</a:t>
                </a:r>
                <a:r>
                  <a:rPr lang="es-AR" altLang="pt-BR" sz="2000" b="1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a</a:t>
                </a:r>
                <a:r>
                  <a:rPr lang="pt-BR" sz="2000" b="1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 el link y enví</a:t>
                </a:r>
                <a:r>
                  <a:rPr lang="es-AR" altLang="pt-BR" sz="2000" b="1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alo</a:t>
                </a:r>
                <a:r>
                  <a:rPr lang="pt-BR" sz="2000" b="1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 a la persona que estudiará la Biblia co</a:t>
                </a:r>
                <a:r>
                  <a:rPr lang="es-AR" altLang="pt-BR" sz="2000" b="1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ntigo</a:t>
                </a:r>
                <a:r>
                  <a:rPr lang="pt-BR" sz="2000" b="1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.</a:t>
                </a:r>
              </a:p>
              <a:p>
                <a:pPr>
                  <a:lnSpc>
                    <a:spcPts val="2700"/>
                  </a:lnSpc>
                </a:pPr>
                <a:r>
                  <a:rPr lang="pt-BR" sz="2000" b="1" spc="-150" dirty="0">
                    <a:solidFill>
                      <a:srgbClr val="015595"/>
                    </a:solidFill>
                    <a:highlight>
                      <a:srgbClr val="FBE300"/>
                    </a:highlight>
                    <a:latin typeface="Gotham Black" pitchFamily="50" charset="0"/>
                    <a:cs typeface="Gotham Black" pitchFamily="50" charset="0"/>
                  </a:rPr>
                  <a:t>PASO 05 </a:t>
                </a:r>
                <a:r>
                  <a:rPr lang="en-US" altLang="es-MX" sz="2000" b="1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Reenv</a:t>
                </a:r>
                <a:r>
                  <a:rPr lang="en-US" altLang="en-US" sz="2000" b="1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í</a:t>
                </a:r>
                <a:r>
                  <a:rPr lang="es-AR" altLang="pt-BR" sz="2000" b="1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a</a:t>
                </a:r>
                <a:r>
                  <a:rPr lang="en-US" altLang="es-MX" sz="2000" b="1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 a Esperanza exactamente el mensaje recibido.</a:t>
                </a:r>
              </a:p>
              <a:p>
                <a:pPr>
                  <a:lnSpc>
                    <a:spcPts val="2700"/>
                  </a:lnSpc>
                </a:pPr>
                <a:r>
                  <a:rPr lang="en-US" altLang="en-US" sz="1600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  <a:sym typeface="+mn-ea"/>
                  </a:rPr>
                  <a:t>¡</a:t>
                </a:r>
                <a:r>
                  <a:rPr lang="pt-BR" sz="1600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Listo! Además, también cuentas con la opción de </a:t>
                </a:r>
                <a:br>
                  <a:rPr lang="pt-BR" sz="1600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</a:br>
                <a:r>
                  <a:rPr lang="pt-BR" sz="1600" b="1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“Acompañar estudio”. </a:t>
                </a:r>
                <a:endParaRPr lang="pt-BR" sz="2000" spc="-150" dirty="0">
                  <a:solidFill>
                    <a:srgbClr val="015595"/>
                  </a:solidFill>
                  <a:latin typeface="Gotham Light" pitchFamily="50" charset="0"/>
                  <a:cs typeface="Gotham Light" pitchFamily="50" charset="0"/>
                </a:endParaRPr>
              </a:p>
            </p:txBody>
          </p:sp>
          <p:pic>
            <p:nvPicPr>
              <p:cNvPr id="28" name="Imagem 27" descr="Forma&#10;&#10;O conteúdo gerado por IA pode estar incorreto.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323"/>
              <a:stretch>
                <a:fillRect/>
              </a:stretch>
            </p:blipFill>
            <p:spPr>
              <a:xfrm rot="16200000">
                <a:off x="187479" y="2420402"/>
                <a:ext cx="891876" cy="1485903"/>
              </a:xfrm>
              <a:prstGeom prst="rect">
                <a:avLst/>
              </a:prstGeom>
            </p:spPr>
          </p:pic>
        </p:grpSp>
        <p:pic>
          <p:nvPicPr>
            <p:cNvPr id="25" name="Imagem 24" descr="Forma&#10;&#10;O conteúdo gerado por IA pode estar incorreto.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759" t="83654" r="-1780" b="-5448"/>
            <a:stretch>
              <a:fillRect/>
            </a:stretch>
          </p:blipFill>
          <p:spPr>
            <a:xfrm rot="5092792">
              <a:off x="1112219" y="3437179"/>
              <a:ext cx="335866" cy="323848"/>
            </a:xfrm>
            <a:prstGeom prst="rect">
              <a:avLst/>
            </a:prstGeom>
          </p:spPr>
        </p:pic>
      </p:grpSp>
      <p:sp>
        <p:nvSpPr>
          <p:cNvPr id="5" name="TextBox 12"/>
          <p:cNvSpPr txBox="1"/>
          <p:nvPr/>
        </p:nvSpPr>
        <p:spPr>
          <a:xfrm>
            <a:off x="1281843" y="3766237"/>
            <a:ext cx="5427272" cy="2117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900"/>
              </a:lnSpc>
            </a:pPr>
            <a:r>
              <a:rPr lang="en-US" sz="4800" dirty="0" err="1">
                <a:solidFill>
                  <a:srgbClr val="015595"/>
                </a:solidFill>
                <a:latin typeface="Gotham Light" pitchFamily="50" charset="0"/>
                <a:cs typeface="Gotham Light" pitchFamily="50" charset="0"/>
              </a:rPr>
              <a:t>En</a:t>
            </a:r>
            <a:r>
              <a:rPr lang="pt-BR" altLang="en-US" sz="4800" dirty="0" err="1">
                <a:solidFill>
                  <a:srgbClr val="015595"/>
                </a:solidFill>
                <a:latin typeface="Gotham Light" pitchFamily="50" charset="0"/>
                <a:cs typeface="Gotham Light" pitchFamily="50" charset="0"/>
              </a:rPr>
              <a:t>señar la</a:t>
            </a:r>
            <a:r>
              <a:rPr lang="en-US" sz="4800" b="1" dirty="0">
                <a:solidFill>
                  <a:srgbClr val="015595"/>
                </a:solidFill>
                <a:latin typeface="Montserrat" pitchFamily="2" charset="77"/>
              </a:rPr>
              <a:t> </a:t>
            </a:r>
            <a:br>
              <a:rPr lang="en-US" sz="5400" b="1" dirty="0">
                <a:solidFill>
                  <a:srgbClr val="015595"/>
                </a:solidFill>
                <a:latin typeface="Montserrat" pitchFamily="2" charset="77"/>
              </a:rPr>
            </a:br>
            <a:r>
              <a:rPr lang="en-US" sz="8800" dirty="0" err="1">
                <a:solidFill>
                  <a:srgbClr val="015595"/>
                </a:solidFill>
                <a:latin typeface="Gotham Black" pitchFamily="50" charset="0"/>
                <a:cs typeface="Gotham Black" pitchFamily="50" charset="0"/>
              </a:rPr>
              <a:t>B</a:t>
            </a:r>
            <a:r>
              <a:rPr lang="pt-BR" altLang="en-US" sz="8800" dirty="0" err="1">
                <a:solidFill>
                  <a:srgbClr val="015595"/>
                </a:solidFill>
                <a:latin typeface="Gotham Black" pitchFamily="50" charset="0"/>
                <a:cs typeface="Gotham Black" pitchFamily="50" charset="0"/>
              </a:rPr>
              <a:t>i</a:t>
            </a:r>
            <a:r>
              <a:rPr lang="en-US" sz="8800" dirty="0" err="1">
                <a:solidFill>
                  <a:srgbClr val="015595"/>
                </a:solidFill>
                <a:latin typeface="Gotham Black" pitchFamily="50" charset="0"/>
                <a:cs typeface="Gotham Black" pitchFamily="50" charset="0"/>
              </a:rPr>
              <a:t>blia</a:t>
            </a:r>
            <a:endParaRPr lang="en-US" sz="5400" dirty="0">
              <a:solidFill>
                <a:srgbClr val="015595"/>
              </a:solidFill>
              <a:latin typeface="Gotham Black" pitchFamily="50" charset="0"/>
              <a:cs typeface="Gotham Black" pitchFamily="50" charset="0"/>
            </a:endParaRPr>
          </a:p>
        </p:txBody>
      </p:sp>
      <p:pic>
        <p:nvPicPr>
          <p:cNvPr id="14" name="Imagen 13" descr="FELICES PARA SIEMPRE - ES (1)"/>
          <p:cNvPicPr>
            <a:picLocks noChangeAspect="1"/>
          </p:cNvPicPr>
          <p:nvPr/>
        </p:nvPicPr>
        <p:blipFill>
          <a:blip r:embed="rId7"/>
          <a:srcRect t="-83" r="49745" b="17454"/>
          <a:stretch>
            <a:fillRect/>
          </a:stretch>
        </p:blipFill>
        <p:spPr>
          <a:xfrm>
            <a:off x="7442200" y="196215"/>
            <a:ext cx="3166745" cy="68179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Padrão do plano de fundo&#10;&#10;O conteúdo gerado por IA pode estar incorreto.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áfico 8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6298"/>
          <a:stretch>
            <a:fillRect/>
          </a:stretch>
        </p:blipFill>
        <p:spPr>
          <a:xfrm rot="10800000">
            <a:off x="5053563" y="5371370"/>
            <a:ext cx="2889503" cy="2166557"/>
          </a:xfrm>
          <a:prstGeom prst="rect">
            <a:avLst/>
          </a:prstGeom>
        </p:spPr>
      </p:pic>
      <p:grpSp>
        <p:nvGrpSpPr>
          <p:cNvPr id="22" name="Agrupar 21"/>
          <p:cNvGrpSpPr/>
          <p:nvPr/>
        </p:nvGrpSpPr>
        <p:grpSpPr>
          <a:xfrm>
            <a:off x="-433506" y="1622482"/>
            <a:ext cx="7043857" cy="2168525"/>
            <a:chOff x="-109535" y="2599805"/>
            <a:chExt cx="7043857" cy="2168525"/>
          </a:xfrm>
        </p:grpSpPr>
        <p:grpSp>
          <p:nvGrpSpPr>
            <p:cNvPr id="23" name="Agrupar 22"/>
            <p:cNvGrpSpPr/>
            <p:nvPr/>
          </p:nvGrpSpPr>
          <p:grpSpPr>
            <a:xfrm>
              <a:off x="-109535" y="2599805"/>
              <a:ext cx="7043857" cy="2168525"/>
              <a:chOff x="-109535" y="2599805"/>
              <a:chExt cx="7043857" cy="2168525"/>
            </a:xfrm>
          </p:grpSpPr>
          <p:sp>
            <p:nvSpPr>
              <p:cNvPr id="27" name="TextBox 7"/>
              <p:cNvSpPr txBox="1"/>
              <p:nvPr/>
            </p:nvSpPr>
            <p:spPr>
              <a:xfrm>
                <a:off x="1681164" y="2599805"/>
                <a:ext cx="5253158" cy="2168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700"/>
                  </a:lnSpc>
                </a:pPr>
                <a:r>
                  <a:rPr lang="pt-BR" sz="2000" b="1" spc="-150" dirty="0">
                    <a:solidFill>
                      <a:srgbClr val="015595"/>
                    </a:solidFill>
                    <a:highlight>
                      <a:srgbClr val="FBE300"/>
                    </a:highlight>
                    <a:latin typeface="Gotham Black" pitchFamily="50" charset="0"/>
                    <a:cs typeface="Gotham Black" pitchFamily="50" charset="0"/>
                  </a:rPr>
                  <a:t>PASO 06 </a:t>
                </a:r>
                <a:r>
                  <a:rPr lang="pt-BR" sz="2000" b="1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Acompañar estudio</a:t>
                </a:r>
              </a:p>
              <a:p>
                <a:pPr>
                  <a:lnSpc>
                    <a:spcPts val="2700"/>
                  </a:lnSpc>
                </a:pPr>
                <a:r>
                  <a:rPr lang="pt-BR" sz="1600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Al hacer clic en </a:t>
                </a:r>
                <a:r>
                  <a:rPr lang="pt-BR" sz="1600" b="1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“Acompañar Estudio”, </a:t>
                </a:r>
                <a:r>
                  <a:rPr lang="pt-BR" sz="1600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recibirá</a:t>
                </a:r>
                <a:r>
                  <a:rPr lang="es-AR" altLang="pt-BR" sz="1600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s</a:t>
                </a:r>
                <a:r>
                  <a:rPr lang="pt-BR" sz="1600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 un mensaje </a:t>
                </a:r>
                <a:r>
                  <a:rPr lang="es-AR" altLang="pt-BR" sz="1600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cada vez que la persona inicie una nueva lección</a:t>
                </a:r>
                <a:r>
                  <a:rPr lang="pt-BR" sz="1600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, </a:t>
                </a:r>
                <a:r>
                  <a:rPr lang="es-AR" altLang="pt-BR" sz="1600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lo que te permitirá interactuar directamente en la conversación</a:t>
                </a:r>
                <a:r>
                  <a:rPr lang="pt-BR" sz="1600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. </a:t>
                </a:r>
                <a:r>
                  <a:rPr lang="es-AR" altLang="pt-BR" sz="1600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Además, podrás monitoriar a todos los demás estudiantes de manera organizada en un solo lugar. </a:t>
                </a:r>
              </a:p>
            </p:txBody>
          </p:sp>
          <p:pic>
            <p:nvPicPr>
              <p:cNvPr id="28" name="Imagem 27" descr="Forma&#10;&#10;O conteúdo gerado por IA pode estar incorreto.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323"/>
              <a:stretch>
                <a:fillRect/>
              </a:stretch>
            </p:blipFill>
            <p:spPr>
              <a:xfrm rot="16200000">
                <a:off x="187479" y="2420402"/>
                <a:ext cx="891876" cy="1485903"/>
              </a:xfrm>
              <a:prstGeom prst="rect">
                <a:avLst/>
              </a:prstGeom>
            </p:spPr>
          </p:pic>
        </p:grpSp>
        <p:pic>
          <p:nvPicPr>
            <p:cNvPr id="25" name="Imagem 24" descr="Forma&#10;&#10;O conteúdo gerado por IA pode estar incorreto.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759" t="83654" r="-1780" b="-5448"/>
            <a:stretch>
              <a:fillRect/>
            </a:stretch>
          </p:blipFill>
          <p:spPr>
            <a:xfrm rot="5092792">
              <a:off x="1112219" y="3437179"/>
              <a:ext cx="335866" cy="323848"/>
            </a:xfrm>
            <a:prstGeom prst="rect">
              <a:avLst/>
            </a:prstGeom>
          </p:spPr>
        </p:pic>
      </p:grpSp>
      <p:sp>
        <p:nvSpPr>
          <p:cNvPr id="5" name="TextBox 12"/>
          <p:cNvSpPr txBox="1"/>
          <p:nvPr/>
        </p:nvSpPr>
        <p:spPr>
          <a:xfrm>
            <a:off x="1281843" y="3766237"/>
            <a:ext cx="5427272" cy="2117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900"/>
              </a:lnSpc>
            </a:pPr>
            <a:r>
              <a:rPr lang="en-US" sz="4800" dirty="0" err="1">
                <a:solidFill>
                  <a:srgbClr val="015595"/>
                </a:solidFill>
                <a:latin typeface="Gotham Light" pitchFamily="50" charset="0"/>
                <a:cs typeface="Gotham Light" pitchFamily="50" charset="0"/>
              </a:rPr>
              <a:t>Ens</a:t>
            </a:r>
            <a:r>
              <a:rPr lang="pt-BR" sz="4800" dirty="0" err="1">
                <a:solidFill>
                  <a:srgbClr val="015595"/>
                </a:solidFill>
                <a:latin typeface="Gotham Light" pitchFamily="50" charset="0"/>
                <a:cs typeface="Gotham Light" pitchFamily="50" charset="0"/>
              </a:rPr>
              <a:t>eñar la </a:t>
            </a:r>
            <a:r>
              <a:rPr lang="en-US" sz="4800" b="1" dirty="0">
                <a:solidFill>
                  <a:srgbClr val="015595"/>
                </a:solidFill>
                <a:latin typeface="Montserrat" pitchFamily="2" charset="77"/>
              </a:rPr>
              <a:t> </a:t>
            </a:r>
            <a:br>
              <a:rPr lang="en-US" sz="5400" b="1" dirty="0">
                <a:solidFill>
                  <a:srgbClr val="015595"/>
                </a:solidFill>
                <a:latin typeface="Montserrat" pitchFamily="2" charset="77"/>
              </a:rPr>
            </a:br>
            <a:r>
              <a:rPr lang="en-US" sz="8800" dirty="0" err="1">
                <a:solidFill>
                  <a:srgbClr val="015595"/>
                </a:solidFill>
                <a:latin typeface="Gotham Black" pitchFamily="50" charset="0"/>
                <a:cs typeface="Gotham Black" pitchFamily="50" charset="0"/>
              </a:rPr>
              <a:t>B</a:t>
            </a:r>
            <a:r>
              <a:rPr lang="pt-BR" altLang="en-US" sz="8800" dirty="0" err="1">
                <a:solidFill>
                  <a:srgbClr val="015595"/>
                </a:solidFill>
                <a:latin typeface="Gotham Black" pitchFamily="50" charset="0"/>
                <a:cs typeface="Gotham Black" pitchFamily="50" charset="0"/>
              </a:rPr>
              <a:t>i</a:t>
            </a:r>
            <a:r>
              <a:rPr lang="en-US" sz="8800" dirty="0" err="1">
                <a:solidFill>
                  <a:srgbClr val="015595"/>
                </a:solidFill>
                <a:latin typeface="Gotham Black" pitchFamily="50" charset="0"/>
                <a:cs typeface="Gotham Black" pitchFamily="50" charset="0"/>
              </a:rPr>
              <a:t>blia</a:t>
            </a:r>
            <a:endParaRPr lang="en-US" sz="5400" dirty="0">
              <a:solidFill>
                <a:srgbClr val="015595"/>
              </a:solidFill>
              <a:latin typeface="Gotham Black" pitchFamily="50" charset="0"/>
              <a:cs typeface="Gotham Black" pitchFamily="50" charset="0"/>
            </a:endParaRPr>
          </a:p>
        </p:txBody>
      </p:sp>
      <p:pic>
        <p:nvPicPr>
          <p:cNvPr id="4" name="Imagen 3" descr="FELICES PARA SIEMPRE - ES (2)"/>
          <p:cNvPicPr>
            <a:picLocks noChangeAspect="1"/>
          </p:cNvPicPr>
          <p:nvPr/>
        </p:nvPicPr>
        <p:blipFill>
          <a:blip r:embed="rId7"/>
          <a:srcRect l="20394"/>
          <a:stretch>
            <a:fillRect/>
          </a:stretch>
        </p:blipFill>
        <p:spPr>
          <a:xfrm>
            <a:off x="7279005" y="85725"/>
            <a:ext cx="4957445" cy="81540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Padrão do plano de fundo&#10;&#10;O conteúdo gerado por IA pode estar incorreto.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TextBox 7"/>
          <p:cNvSpPr txBox="1"/>
          <p:nvPr/>
        </p:nvSpPr>
        <p:spPr>
          <a:xfrm>
            <a:off x="1357192" y="1422457"/>
            <a:ext cx="8639174" cy="1565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pt-BR" sz="2400" spc="-150" dirty="0">
                <a:solidFill>
                  <a:srgbClr val="015595"/>
                </a:solidFill>
                <a:latin typeface="Gotham" pitchFamily="50" charset="0"/>
                <a:cs typeface="Gotham" pitchFamily="50" charset="0"/>
              </a:rPr>
              <a:t>También </a:t>
            </a:r>
            <a:r>
              <a:rPr lang="pt-BR" sz="2400" b="1" spc="-150" dirty="0">
                <a:solidFill>
                  <a:srgbClr val="015595"/>
                </a:solidFill>
                <a:latin typeface="Gotham" pitchFamily="50" charset="0"/>
                <a:cs typeface="Gotham" pitchFamily="50" charset="0"/>
              </a:rPr>
              <a:t>puedes enviar </a:t>
            </a:r>
          </a:p>
          <a:p>
            <a:pPr>
              <a:lnSpc>
                <a:spcPts val="2200"/>
              </a:lnSpc>
            </a:pPr>
            <a:r>
              <a:rPr lang="pt-BR" sz="2400" b="1" spc="-150" dirty="0">
                <a:solidFill>
                  <a:srgbClr val="015595"/>
                </a:solidFill>
                <a:latin typeface="Gotham" pitchFamily="50" charset="0"/>
                <a:cs typeface="Gotham" pitchFamily="50" charset="0"/>
              </a:rPr>
              <a:t>directamente </a:t>
            </a:r>
            <a:r>
              <a:rPr lang="pt-BR" sz="2400" spc="-150" dirty="0">
                <a:solidFill>
                  <a:srgbClr val="015595"/>
                </a:solidFill>
                <a:latin typeface="Gotham" pitchFamily="50" charset="0"/>
                <a:cs typeface="Gotham" pitchFamily="50" charset="0"/>
              </a:rPr>
              <a:t>la frase:</a:t>
            </a:r>
          </a:p>
          <a:p>
            <a:pPr>
              <a:lnSpc>
                <a:spcPts val="2200"/>
              </a:lnSpc>
            </a:pPr>
            <a:endParaRPr lang="pt-BR" sz="2000" b="1" spc="-150" dirty="0">
              <a:solidFill>
                <a:srgbClr val="015595"/>
              </a:solidFill>
              <a:latin typeface="Gotham" pitchFamily="50" charset="0"/>
              <a:cs typeface="Gotham" pitchFamily="50" charset="0"/>
            </a:endParaRPr>
          </a:p>
          <a:p>
            <a:pPr>
              <a:lnSpc>
                <a:spcPts val="2200"/>
              </a:lnSpc>
            </a:pPr>
            <a:r>
              <a:rPr lang="pt-BR" sz="3600" b="1" spc="-150" dirty="0">
                <a:solidFill>
                  <a:srgbClr val="015595"/>
                </a:solidFill>
                <a:highlight>
                  <a:srgbClr val="FBE300"/>
                </a:highlight>
                <a:latin typeface="Gotham Black" pitchFamily="50" charset="0"/>
                <a:cs typeface="Gotham Black" pitchFamily="50" charset="0"/>
              </a:rPr>
              <a:t>“ENSEÑAR LA BIBLIA”</a:t>
            </a:r>
          </a:p>
          <a:p>
            <a:pPr>
              <a:lnSpc>
                <a:spcPts val="2700"/>
              </a:lnSpc>
            </a:pPr>
            <a:endParaRPr lang="pt-BR" sz="2000" spc="-150" dirty="0">
              <a:solidFill>
                <a:srgbClr val="015595"/>
              </a:solidFill>
              <a:latin typeface="Gotham Light" pitchFamily="50" charset="0"/>
              <a:cs typeface="Gotham Light" pitchFamily="50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7486" y="3058201"/>
            <a:ext cx="3108314" cy="3108314"/>
          </a:xfrm>
          <a:prstGeom prst="rect">
            <a:avLst/>
          </a:prstGeom>
        </p:spPr>
      </p:pic>
      <p:pic>
        <p:nvPicPr>
          <p:cNvPr id="2" name="Imagen 1" descr="Enseñar la Biblia E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7475" y="3058160"/>
            <a:ext cx="3108960" cy="3108960"/>
          </a:xfrm>
          <a:prstGeom prst="rect">
            <a:avLst/>
          </a:prstGeom>
        </p:spPr>
      </p:pic>
      <p:pic>
        <p:nvPicPr>
          <p:cNvPr id="3" name="Imagen 2" descr="FELICES PARA SIEMPRE - ES (1)"/>
          <p:cNvPicPr>
            <a:picLocks noChangeAspect="1"/>
          </p:cNvPicPr>
          <p:nvPr/>
        </p:nvPicPr>
        <p:blipFill>
          <a:blip r:embed="rId6"/>
          <a:srcRect l="49467" t="-1852" r="-582" b="22759"/>
          <a:stretch>
            <a:fillRect/>
          </a:stretch>
        </p:blipFill>
        <p:spPr>
          <a:xfrm>
            <a:off x="7162800" y="38100"/>
            <a:ext cx="3188335" cy="6460490"/>
          </a:xfrm>
          <a:prstGeom prst="rect">
            <a:avLst/>
          </a:prstGeom>
        </p:spPr>
      </p:pic>
      <p:pic>
        <p:nvPicPr>
          <p:cNvPr id="5" name="Imagem 4" descr="Tela de celular com texto preto sobre fundo branco&#10;&#10;Descrição gerada automaticament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8" t="4300" r="29644" b="21817"/>
          <a:stretch>
            <a:fillRect/>
          </a:stretch>
        </p:blipFill>
        <p:spPr>
          <a:xfrm>
            <a:off x="7131092" y="391186"/>
            <a:ext cx="3188335" cy="60587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Padrão do plano de fundo&#10;&#10;O conteúdo gerado por IA pode estar incorreto.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2"/>
          <p:cNvSpPr txBox="1"/>
          <p:nvPr/>
        </p:nvSpPr>
        <p:spPr>
          <a:xfrm>
            <a:off x="1281843" y="3448737"/>
            <a:ext cx="5427272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400"/>
              </a:lnSpc>
            </a:pPr>
            <a:r>
              <a:rPr lang="en-US" sz="5400" b="1" dirty="0" err="1">
                <a:solidFill>
                  <a:srgbClr val="015595"/>
                </a:solidFill>
                <a:latin typeface="Gotham Light" pitchFamily="50" charset="0"/>
                <a:cs typeface="Gotham Light" pitchFamily="50" charset="0"/>
              </a:rPr>
              <a:t>D</a:t>
            </a:r>
            <a:r>
              <a:rPr lang="es-AR" altLang="en-US" sz="5400" b="1" dirty="0" err="1">
                <a:solidFill>
                  <a:srgbClr val="015595"/>
                </a:solidFill>
                <a:latin typeface="Gotham Light" pitchFamily="50" charset="0"/>
                <a:cs typeface="Gotham Light" pitchFamily="50" charset="0"/>
              </a:rPr>
              <a:t>ud</a:t>
            </a:r>
            <a:r>
              <a:rPr lang="en-US" sz="5400" b="1" dirty="0" err="1">
                <a:solidFill>
                  <a:srgbClr val="015595"/>
                </a:solidFill>
                <a:latin typeface="Gotham Light" pitchFamily="50" charset="0"/>
                <a:cs typeface="Gotham Light" pitchFamily="50" charset="0"/>
              </a:rPr>
              <a:t>as</a:t>
            </a:r>
            <a:r>
              <a:rPr lang="en-US" sz="5400" b="1" dirty="0">
                <a:solidFill>
                  <a:srgbClr val="015595"/>
                </a:solidFill>
                <a:latin typeface="Montserrat" pitchFamily="2" charset="77"/>
              </a:rPr>
              <a:t> </a:t>
            </a:r>
            <a:br>
              <a:rPr lang="en-US" sz="6000" b="1" dirty="0">
                <a:solidFill>
                  <a:srgbClr val="015595"/>
                </a:solidFill>
                <a:latin typeface="Montserrat" pitchFamily="2" charset="77"/>
              </a:rPr>
            </a:br>
            <a:r>
              <a:rPr lang="en-US" sz="8800" dirty="0" err="1">
                <a:solidFill>
                  <a:srgbClr val="015595"/>
                </a:solidFill>
                <a:latin typeface="Gotham Black" pitchFamily="50" charset="0"/>
                <a:cs typeface="Gotham Black" pitchFamily="50" charset="0"/>
              </a:rPr>
              <a:t>B</a:t>
            </a:r>
            <a:r>
              <a:rPr lang="es-AR" altLang="en-US" sz="8800" dirty="0" err="1">
                <a:solidFill>
                  <a:srgbClr val="015595"/>
                </a:solidFill>
                <a:latin typeface="Gotham Black" pitchFamily="50" charset="0"/>
                <a:cs typeface="Gotham Black" pitchFamily="50" charset="0"/>
              </a:rPr>
              <a:t>í</a:t>
            </a:r>
            <a:r>
              <a:rPr lang="en-US" sz="8800" dirty="0" err="1">
                <a:solidFill>
                  <a:srgbClr val="015595"/>
                </a:solidFill>
                <a:latin typeface="Gotham Black" pitchFamily="50" charset="0"/>
                <a:cs typeface="Gotham Black" pitchFamily="50" charset="0"/>
              </a:rPr>
              <a:t>blicas</a:t>
            </a:r>
            <a:endParaRPr lang="en-US" sz="6000" dirty="0">
              <a:solidFill>
                <a:srgbClr val="015595"/>
              </a:solidFill>
              <a:latin typeface="Gotham Black" pitchFamily="50" charset="0"/>
              <a:cs typeface="Gotham Black" pitchFamily="50" charset="0"/>
            </a:endParaRPr>
          </a:p>
        </p:txBody>
      </p:sp>
      <p:grpSp>
        <p:nvGrpSpPr>
          <p:cNvPr id="22" name="Agrupar 21"/>
          <p:cNvGrpSpPr/>
          <p:nvPr/>
        </p:nvGrpSpPr>
        <p:grpSpPr>
          <a:xfrm>
            <a:off x="-433506" y="1422457"/>
            <a:ext cx="10429872" cy="2515235"/>
            <a:chOff x="-109535" y="2599805"/>
            <a:chExt cx="10429872" cy="2515235"/>
          </a:xfrm>
        </p:grpSpPr>
        <p:grpSp>
          <p:nvGrpSpPr>
            <p:cNvPr id="23" name="Agrupar 22"/>
            <p:cNvGrpSpPr/>
            <p:nvPr/>
          </p:nvGrpSpPr>
          <p:grpSpPr>
            <a:xfrm>
              <a:off x="-109535" y="2599805"/>
              <a:ext cx="10429872" cy="2515235"/>
              <a:chOff x="-109535" y="2599805"/>
              <a:chExt cx="10429872" cy="2515235"/>
            </a:xfrm>
          </p:grpSpPr>
          <p:sp>
            <p:nvSpPr>
              <p:cNvPr id="27" name="TextBox 7"/>
              <p:cNvSpPr txBox="1"/>
              <p:nvPr/>
            </p:nvSpPr>
            <p:spPr>
              <a:xfrm>
                <a:off x="1681163" y="2599805"/>
                <a:ext cx="8639174" cy="25152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700"/>
                  </a:lnSpc>
                </a:pPr>
                <a:r>
                  <a:rPr lang="pt-BR" sz="2000" b="1" spc="-150" dirty="0">
                    <a:solidFill>
                      <a:srgbClr val="015595"/>
                    </a:solidFill>
                    <a:highlight>
                      <a:srgbClr val="FBE300"/>
                    </a:highlight>
                    <a:latin typeface="Gotham Black" pitchFamily="50" charset="0"/>
                    <a:cs typeface="Gotham Black" pitchFamily="50" charset="0"/>
                  </a:rPr>
                  <a:t>PASO 01 </a:t>
                </a:r>
                <a:r>
                  <a:rPr lang="pt-BR" sz="2000" b="1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Salva el contato de Esperanza.</a:t>
                </a:r>
              </a:p>
              <a:p>
                <a:pPr>
                  <a:lnSpc>
                    <a:spcPts val="2700"/>
                  </a:lnSpc>
                </a:pPr>
                <a:r>
                  <a:rPr lang="pt-BR" sz="2000" b="1" spc="-150" dirty="0">
                    <a:solidFill>
                      <a:srgbClr val="015595"/>
                    </a:solidFill>
                    <a:highlight>
                      <a:srgbClr val="FBE300"/>
                    </a:highlight>
                    <a:latin typeface="Gotham Black" pitchFamily="50" charset="0"/>
                    <a:cs typeface="Gotham Black" pitchFamily="50" charset="0"/>
                  </a:rPr>
                  <a:t>PASO 02 </a:t>
                </a:r>
                <a:r>
                  <a:rPr lang="pt-BR" sz="2000" b="1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Envía “Hola Esperanza” al WhatsApp</a:t>
                </a:r>
                <a:endParaRPr lang="pt-BR" sz="1600" spc="-150" dirty="0">
                  <a:solidFill>
                    <a:srgbClr val="015595"/>
                  </a:solidFill>
                  <a:latin typeface="Gotham" pitchFamily="50" charset="0"/>
                  <a:cs typeface="Gotham" pitchFamily="50" charset="0"/>
                </a:endParaRPr>
              </a:p>
              <a:p>
                <a:pPr>
                  <a:lnSpc>
                    <a:spcPts val="2700"/>
                  </a:lnSpc>
                </a:pPr>
                <a:r>
                  <a:rPr lang="pt-BR" sz="2000" b="1" spc="-150" dirty="0">
                    <a:solidFill>
                      <a:srgbClr val="015595"/>
                    </a:solidFill>
                    <a:highlight>
                      <a:srgbClr val="FBE300"/>
                    </a:highlight>
                    <a:latin typeface="Gotham Black" pitchFamily="50" charset="0"/>
                    <a:cs typeface="Gotham Black" pitchFamily="50" charset="0"/>
                  </a:rPr>
                  <a:t>PASO 03 </a:t>
                </a:r>
                <a:r>
                  <a:rPr lang="pt-BR" sz="2000" b="1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Selecciona“Hacer pregunta”</a:t>
                </a:r>
                <a:br>
                  <a:rPr lang="pt-BR" sz="2000" b="1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</a:br>
                <a:r>
                  <a:rPr lang="es-AR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¡Listo! Ahora solo debes enviar tu duda bíblica </a:t>
                </a:r>
              </a:p>
              <a:p>
                <a:pPr>
                  <a:lnSpc>
                    <a:spcPts val="2700"/>
                  </a:lnSpc>
                </a:pPr>
                <a:r>
                  <a:rPr lang="es-AR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y esperar la respuesta en unos instantes. </a:t>
                </a:r>
                <a:br>
                  <a:rPr lang="pt-BR" sz="2000" b="1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</a:br>
                <a:endParaRPr lang="pt-BR" sz="2000" spc="-150" dirty="0">
                  <a:solidFill>
                    <a:srgbClr val="015595"/>
                  </a:solidFill>
                  <a:latin typeface="Gotham Light" pitchFamily="50" charset="0"/>
                  <a:cs typeface="Gotham Light" pitchFamily="50" charset="0"/>
                </a:endParaRPr>
              </a:p>
              <a:p>
                <a:pPr>
                  <a:lnSpc>
                    <a:spcPts val="2700"/>
                  </a:lnSpc>
                </a:pPr>
                <a:endParaRPr lang="pt-BR" sz="2800" b="1" spc="-150" dirty="0">
                  <a:solidFill>
                    <a:srgbClr val="015595"/>
                  </a:solidFill>
                  <a:latin typeface="Gotham" pitchFamily="50" charset="0"/>
                  <a:cs typeface="Gotham" pitchFamily="50" charset="0"/>
                </a:endParaRPr>
              </a:p>
            </p:txBody>
          </p:sp>
          <p:pic>
            <p:nvPicPr>
              <p:cNvPr id="28" name="Imagem 27" descr="Forma&#10;&#10;O conteúdo gerado por IA pode estar incorreto.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323"/>
              <a:stretch>
                <a:fillRect/>
              </a:stretch>
            </p:blipFill>
            <p:spPr>
              <a:xfrm rot="16200000">
                <a:off x="187479" y="2420402"/>
                <a:ext cx="891876" cy="1485903"/>
              </a:xfrm>
              <a:prstGeom prst="rect">
                <a:avLst/>
              </a:prstGeom>
            </p:spPr>
          </p:pic>
        </p:grpSp>
        <p:pic>
          <p:nvPicPr>
            <p:cNvPr id="24" name="Imagem 23" descr="Forma&#10;&#10;O conteúdo gerado por IA pode estar incorreto.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596" t="83654" r="-1780" b="-5448"/>
            <a:stretch>
              <a:fillRect/>
            </a:stretch>
          </p:blipFill>
          <p:spPr>
            <a:xfrm rot="16200000">
              <a:off x="996160" y="3059113"/>
              <a:ext cx="600074" cy="323849"/>
            </a:xfrm>
            <a:prstGeom prst="rect">
              <a:avLst/>
            </a:prstGeom>
          </p:spPr>
        </p:pic>
        <p:pic>
          <p:nvPicPr>
            <p:cNvPr id="25" name="Imagem 24" descr="Forma&#10;&#10;O conteúdo gerado por IA pode estar incorreto.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759" t="83654" r="-1780" b="-5448"/>
            <a:stretch>
              <a:fillRect/>
            </a:stretch>
          </p:blipFill>
          <p:spPr>
            <a:xfrm rot="5092792">
              <a:off x="1112219" y="3437179"/>
              <a:ext cx="335866" cy="323848"/>
            </a:xfrm>
            <a:prstGeom prst="rect">
              <a:avLst/>
            </a:prstGeom>
          </p:spPr>
        </p:pic>
      </p:grpSp>
      <p:pic>
        <p:nvPicPr>
          <p:cNvPr id="15" name="Imagen 14" descr="FELICES PARA SIEMPRE - ES (1)"/>
          <p:cNvPicPr>
            <a:picLocks noChangeAspect="1"/>
          </p:cNvPicPr>
          <p:nvPr/>
        </p:nvPicPr>
        <p:blipFill>
          <a:blip r:embed="rId5"/>
          <a:srcRect l="49467" t="-1852" r="-582" b="22759"/>
          <a:stretch>
            <a:fillRect/>
          </a:stretch>
        </p:blipFill>
        <p:spPr>
          <a:xfrm>
            <a:off x="7312660" y="-19050"/>
            <a:ext cx="3258820" cy="6603365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B54787D0-FFC7-969D-801C-3C473C5B74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80809"/>
          <a:stretch>
            <a:fillRect/>
          </a:stretch>
        </p:blipFill>
        <p:spPr>
          <a:xfrm rot="10800000">
            <a:off x="6050258" y="4865020"/>
            <a:ext cx="2339597" cy="216655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Padrão do plano de fundo&#10;&#10;O conteúdo gerado por IA pode estar incorreto.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TextBox 7"/>
          <p:cNvSpPr txBox="1"/>
          <p:nvPr/>
        </p:nvSpPr>
        <p:spPr>
          <a:xfrm>
            <a:off x="1357192" y="1422457"/>
            <a:ext cx="8639174" cy="1565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s-AR" altLang="pt-BR" sz="2400" spc="-150" dirty="0">
                <a:solidFill>
                  <a:srgbClr val="015595"/>
                </a:solidFill>
                <a:latin typeface="Gotham" pitchFamily="50" charset="0"/>
                <a:cs typeface="Gotham" pitchFamily="50" charset="0"/>
              </a:rPr>
              <a:t>También</a:t>
            </a:r>
            <a:r>
              <a:rPr lang="pt-BR" sz="2400" spc="-150" dirty="0">
                <a:solidFill>
                  <a:srgbClr val="015595"/>
                </a:solidFill>
                <a:latin typeface="Gotham" pitchFamily="50" charset="0"/>
                <a:cs typeface="Gotham" pitchFamily="50" charset="0"/>
              </a:rPr>
              <a:t> </a:t>
            </a:r>
            <a:r>
              <a:rPr lang="pt-BR" sz="2400" b="1" spc="-150" dirty="0">
                <a:solidFill>
                  <a:srgbClr val="015595"/>
                </a:solidFill>
                <a:latin typeface="Gotham" pitchFamily="50" charset="0"/>
                <a:cs typeface="Gotham" pitchFamily="50" charset="0"/>
              </a:rPr>
              <a:t>p</a:t>
            </a:r>
            <a:r>
              <a:rPr lang="es-AR" altLang="pt-BR" sz="2400" b="1" spc="-150" dirty="0">
                <a:solidFill>
                  <a:srgbClr val="015595"/>
                </a:solidFill>
                <a:latin typeface="Gotham" pitchFamily="50" charset="0"/>
                <a:cs typeface="Gotham" pitchFamily="50" charset="0"/>
              </a:rPr>
              <a:t>uedes</a:t>
            </a:r>
            <a:r>
              <a:rPr lang="pt-BR" sz="2400" b="1" spc="-150" dirty="0">
                <a:solidFill>
                  <a:srgbClr val="015595"/>
                </a:solidFill>
                <a:latin typeface="Gotham" pitchFamily="50" charset="0"/>
                <a:cs typeface="Gotham" pitchFamily="50" charset="0"/>
              </a:rPr>
              <a:t> enviar </a:t>
            </a:r>
          </a:p>
          <a:p>
            <a:pPr>
              <a:lnSpc>
                <a:spcPts val="2200"/>
              </a:lnSpc>
            </a:pPr>
            <a:r>
              <a:rPr lang="pt-BR" sz="2400" b="1" spc="-150" dirty="0">
                <a:solidFill>
                  <a:srgbClr val="015595"/>
                </a:solidFill>
                <a:latin typeface="Gotham" pitchFamily="50" charset="0"/>
                <a:cs typeface="Gotham" pitchFamily="50" charset="0"/>
              </a:rPr>
              <a:t>dire</a:t>
            </a:r>
            <a:r>
              <a:rPr lang="es-AR" altLang="pt-BR" sz="2400" b="1" spc="-150" dirty="0">
                <a:solidFill>
                  <a:srgbClr val="015595"/>
                </a:solidFill>
                <a:latin typeface="Gotham" pitchFamily="50" charset="0"/>
                <a:cs typeface="Gotham" pitchFamily="50" charset="0"/>
              </a:rPr>
              <a:t>c</a:t>
            </a:r>
            <a:r>
              <a:rPr lang="pt-BR" sz="2400" b="1" spc="-150" dirty="0">
                <a:solidFill>
                  <a:srgbClr val="015595"/>
                </a:solidFill>
                <a:latin typeface="Gotham" pitchFamily="50" charset="0"/>
                <a:cs typeface="Gotham" pitchFamily="50" charset="0"/>
              </a:rPr>
              <a:t>tamente</a:t>
            </a:r>
            <a:r>
              <a:rPr lang="pt-BR" sz="2400" spc="-150" dirty="0">
                <a:solidFill>
                  <a:srgbClr val="015595"/>
                </a:solidFill>
                <a:latin typeface="Gotham" pitchFamily="50" charset="0"/>
                <a:cs typeface="Gotham" pitchFamily="50" charset="0"/>
              </a:rPr>
              <a:t> </a:t>
            </a:r>
            <a:r>
              <a:rPr lang="es-AR" altLang="pt-BR" sz="2400" spc="-150" dirty="0">
                <a:solidFill>
                  <a:srgbClr val="015595"/>
                </a:solidFill>
                <a:latin typeface="Gotham" pitchFamily="50" charset="0"/>
                <a:cs typeface="Gotham" pitchFamily="50" charset="0"/>
              </a:rPr>
              <a:t>la frase</a:t>
            </a:r>
            <a:r>
              <a:rPr lang="pt-BR" sz="2400" spc="-150" dirty="0">
                <a:solidFill>
                  <a:srgbClr val="015595"/>
                </a:solidFill>
                <a:latin typeface="Gotham" pitchFamily="50" charset="0"/>
                <a:cs typeface="Gotham" pitchFamily="50" charset="0"/>
              </a:rPr>
              <a:t>:</a:t>
            </a:r>
          </a:p>
          <a:p>
            <a:pPr>
              <a:lnSpc>
                <a:spcPts val="2200"/>
              </a:lnSpc>
            </a:pPr>
            <a:endParaRPr lang="pt-BR" sz="2000" b="1" spc="-150" dirty="0">
              <a:solidFill>
                <a:srgbClr val="015595"/>
              </a:solidFill>
              <a:latin typeface="Gotham" pitchFamily="50" charset="0"/>
              <a:cs typeface="Gotham" pitchFamily="50" charset="0"/>
            </a:endParaRPr>
          </a:p>
          <a:p>
            <a:pPr>
              <a:lnSpc>
                <a:spcPts val="2200"/>
              </a:lnSpc>
            </a:pPr>
            <a:r>
              <a:rPr lang="pt-BR" sz="3600" b="1" spc="-150" dirty="0">
                <a:solidFill>
                  <a:srgbClr val="015595"/>
                </a:solidFill>
                <a:highlight>
                  <a:srgbClr val="FBE300"/>
                </a:highlight>
                <a:latin typeface="Gotham Black" pitchFamily="50" charset="0"/>
                <a:cs typeface="Gotham Black" pitchFamily="50" charset="0"/>
              </a:rPr>
              <a:t>“</a:t>
            </a:r>
            <a:r>
              <a:rPr lang="es-AR" altLang="pt-BR" sz="3600" b="1" spc="-150" dirty="0">
                <a:solidFill>
                  <a:srgbClr val="015595"/>
                </a:solidFill>
                <a:highlight>
                  <a:srgbClr val="FBE300"/>
                </a:highlight>
                <a:latin typeface="Gotham Black" pitchFamily="50" charset="0"/>
                <a:cs typeface="Gotham Black" pitchFamily="50" charset="0"/>
              </a:rPr>
              <a:t>HACER PREGUNTA</a:t>
            </a:r>
            <a:r>
              <a:rPr lang="pt-BR" sz="3600" b="1" spc="-150" dirty="0">
                <a:solidFill>
                  <a:srgbClr val="015595"/>
                </a:solidFill>
                <a:highlight>
                  <a:srgbClr val="FBE300"/>
                </a:highlight>
                <a:latin typeface="Gotham Black" pitchFamily="50" charset="0"/>
                <a:cs typeface="Gotham Black" pitchFamily="50" charset="0"/>
              </a:rPr>
              <a:t>”</a:t>
            </a:r>
          </a:p>
          <a:p>
            <a:pPr>
              <a:lnSpc>
                <a:spcPts val="2700"/>
              </a:lnSpc>
            </a:pPr>
            <a:endParaRPr lang="pt-BR" sz="2000" spc="-150" dirty="0">
              <a:solidFill>
                <a:srgbClr val="015595"/>
              </a:solidFill>
              <a:latin typeface="Gotham Light" pitchFamily="50" charset="0"/>
              <a:cs typeface="Gotham Light" pitchFamily="50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7486" y="3058201"/>
            <a:ext cx="3108314" cy="3108314"/>
          </a:xfrm>
          <a:prstGeom prst="rect">
            <a:avLst/>
          </a:prstGeom>
        </p:spPr>
      </p:pic>
      <p:pic>
        <p:nvPicPr>
          <p:cNvPr id="2" name="Imagen 1" descr="HACER_PREGUNTA_ES_ESPERANZA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7475" y="3058160"/>
            <a:ext cx="3108960" cy="3108960"/>
          </a:xfrm>
          <a:prstGeom prst="rect">
            <a:avLst/>
          </a:prstGeom>
        </p:spPr>
      </p:pic>
      <p:pic>
        <p:nvPicPr>
          <p:cNvPr id="6" name="Imagen 5" descr="FELICES PARA SIEMPRE - ES (6)"/>
          <p:cNvPicPr>
            <a:picLocks noChangeAspect="1"/>
          </p:cNvPicPr>
          <p:nvPr/>
        </p:nvPicPr>
        <p:blipFill>
          <a:blip r:embed="rId6"/>
          <a:srcRect l="20528" t="5797" r="29538" b="22505"/>
          <a:stretch>
            <a:fillRect/>
          </a:stretch>
        </p:blipFill>
        <p:spPr>
          <a:xfrm>
            <a:off x="6998970" y="494665"/>
            <a:ext cx="3180080" cy="5978525"/>
          </a:xfrm>
          <a:prstGeom prst="rect">
            <a:avLst/>
          </a:prstGeom>
        </p:spPr>
      </p:pic>
    </p:spTree>
  </p:cSld>
  <p:clrMapOvr>
    <a:masterClrMapping/>
  </p:clrMapOvr>
  <p:transition spd="slow">
    <p:push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m 4" descr="Interface gráfica do usuário, Site&#10;&#10;O conteúdo gerado por IA pode estar incorreto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Tela de computador com texto preto sobre fundo branco&#10;&#10;O conteúdo gerado por IA pode estar incorreto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Uma imagem contendo Interface gráfica do usuário&#10;&#10;O conteúdo gerado por IA pode estar incorreto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7" t="9359" r="27500" b="9871"/>
          <a:stretch>
            <a:fillRect/>
          </a:stretch>
        </p:blipFill>
        <p:spPr>
          <a:xfrm>
            <a:off x="3914775" y="400049"/>
            <a:ext cx="4400550" cy="6000751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Padrão do plano de fundo&#10;&#10;O conteúdo gerado por IA pode estar incorreto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5" name="Agrupar 24"/>
          <p:cNvGrpSpPr/>
          <p:nvPr/>
        </p:nvGrpSpPr>
        <p:grpSpPr>
          <a:xfrm>
            <a:off x="906980" y="2992244"/>
            <a:ext cx="6182158" cy="2179357"/>
            <a:chOff x="906980" y="2935094"/>
            <a:chExt cx="6182158" cy="2179357"/>
          </a:xfrm>
        </p:grpSpPr>
        <p:pic>
          <p:nvPicPr>
            <p:cNvPr id="14" name="Gráfico 13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6298"/>
            <a:stretch>
              <a:fillRect/>
            </a:stretch>
          </p:blipFill>
          <p:spPr>
            <a:xfrm rot="10800000">
              <a:off x="3586899" y="3140227"/>
              <a:ext cx="1727453" cy="1295249"/>
            </a:xfrm>
            <a:prstGeom prst="rect">
              <a:avLst/>
            </a:prstGeom>
          </p:spPr>
        </p:pic>
        <p:sp>
          <p:nvSpPr>
            <p:cNvPr id="15" name="TextBox 12"/>
            <p:cNvSpPr txBox="1"/>
            <p:nvPr/>
          </p:nvSpPr>
          <p:spPr>
            <a:xfrm>
              <a:off x="906980" y="2935094"/>
              <a:ext cx="4818180" cy="1168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altLang="en-US" sz="4400" spc="-150" dirty="0">
                  <a:solidFill>
                    <a:srgbClr val="015595"/>
                  </a:solidFill>
                  <a:latin typeface="Gotham Light" pitchFamily="50" charset="0"/>
                  <a:cs typeface="Gotham Light" pitchFamily="50" charset="0"/>
                </a:rPr>
                <a:t>¿</a:t>
              </a:r>
              <a:r>
                <a:rPr lang="en-US" sz="4400" spc="-150" dirty="0">
                  <a:solidFill>
                    <a:srgbClr val="015595"/>
                  </a:solidFill>
                  <a:latin typeface="Gotham Light" pitchFamily="50" charset="0"/>
                  <a:cs typeface="Gotham Light" pitchFamily="50" charset="0"/>
                </a:rPr>
                <a:t>Por </a:t>
              </a:r>
              <a:r>
                <a:rPr lang="en-US" sz="4400" spc="-150" dirty="0" err="1">
                  <a:solidFill>
                    <a:srgbClr val="015595"/>
                  </a:solidFill>
                  <a:latin typeface="Gotham Light" pitchFamily="50" charset="0"/>
                  <a:cs typeface="Gotham Light" pitchFamily="50" charset="0"/>
                </a:rPr>
                <a:t>qu</a:t>
              </a:r>
              <a:r>
                <a:rPr lang="pt-BR" altLang="en-US" sz="4400" spc="-150" dirty="0" err="1">
                  <a:solidFill>
                    <a:srgbClr val="015595"/>
                  </a:solidFill>
                  <a:latin typeface="Gotham Light" pitchFamily="50" charset="0"/>
                  <a:cs typeface="Gotham Light" pitchFamily="50" charset="0"/>
                </a:rPr>
                <a:t>é </a:t>
              </a:r>
              <a:r>
                <a:rPr lang="en-US" sz="4400" spc="-150" dirty="0">
                  <a:solidFill>
                    <a:srgbClr val="015595"/>
                  </a:solidFill>
                  <a:latin typeface="Gotham Light" pitchFamily="50" charset="0"/>
                  <a:cs typeface="Gotham Light" pitchFamily="50" charset="0"/>
                </a:rPr>
                <a:t> </a:t>
              </a:r>
              <a:br>
                <a:rPr lang="en-US" sz="4400" spc="-150" dirty="0">
                  <a:solidFill>
                    <a:srgbClr val="015595"/>
                  </a:solidFill>
                  <a:latin typeface="Gotham Light" pitchFamily="50" charset="0"/>
                  <a:cs typeface="Gotham Light" pitchFamily="50" charset="0"/>
                </a:rPr>
              </a:br>
              <a:r>
                <a:rPr lang="en-US" sz="4400" spc="-150" dirty="0" err="1">
                  <a:solidFill>
                    <a:srgbClr val="015595"/>
                  </a:solidFill>
                  <a:latin typeface="Gotham Light" pitchFamily="50" charset="0"/>
                  <a:cs typeface="Gotham Light" pitchFamily="50" charset="0"/>
                </a:rPr>
                <a:t>estud</a:t>
              </a:r>
              <a:r>
                <a:rPr lang="pt-BR" altLang="en-US" sz="4400" spc="-150" dirty="0" err="1">
                  <a:solidFill>
                    <a:srgbClr val="015595"/>
                  </a:solidFill>
                  <a:latin typeface="Gotham Light" pitchFamily="50" charset="0"/>
                  <a:cs typeface="Gotham Light" pitchFamily="50" charset="0"/>
                </a:rPr>
                <a:t>i</a:t>
              </a:r>
              <a:r>
                <a:rPr lang="en-US" sz="4400" spc="-150" dirty="0" err="1">
                  <a:solidFill>
                    <a:srgbClr val="015595"/>
                  </a:solidFill>
                  <a:latin typeface="Gotham Light" pitchFamily="50" charset="0"/>
                  <a:cs typeface="Gotham Light" pitchFamily="50" charset="0"/>
                </a:rPr>
                <a:t>ar</a:t>
              </a:r>
              <a:r>
                <a:rPr lang="pt-BR" altLang="en-US" sz="4400" spc="-150" dirty="0" err="1">
                  <a:solidFill>
                    <a:srgbClr val="015595"/>
                  </a:solidFill>
                  <a:latin typeface="Gotham Light" pitchFamily="50" charset="0"/>
                  <a:cs typeface="Gotham Light" pitchFamily="50" charset="0"/>
                </a:rPr>
                <a:t> </a:t>
              </a:r>
              <a:r>
                <a:rPr lang="en-US" sz="4400" spc="-150" dirty="0">
                  <a:solidFill>
                    <a:srgbClr val="015595"/>
                  </a:solidFill>
                  <a:latin typeface="Gotham Light" pitchFamily="50" charset="0"/>
                  <a:cs typeface="Gotham Light" pitchFamily="50" charset="0"/>
                </a:rPr>
                <a:t>co</a:t>
              </a:r>
              <a:r>
                <a:rPr lang="pt-BR" altLang="en-US" sz="4400" spc="-150" dirty="0">
                  <a:solidFill>
                    <a:srgbClr val="015595"/>
                  </a:solidFill>
                  <a:latin typeface="Gotham Light" pitchFamily="50" charset="0"/>
                  <a:cs typeface="Gotham Light" pitchFamily="50" charset="0"/>
                </a:rPr>
                <a:t>n</a:t>
              </a:r>
              <a:endParaRPr lang="en-US" sz="3600" spc="-150" dirty="0">
                <a:solidFill>
                  <a:srgbClr val="015595"/>
                </a:solidFill>
                <a:latin typeface="Gotham Black" pitchFamily="50" charset="0"/>
                <a:cs typeface="Gotham Black" pitchFamily="50" charset="0"/>
              </a:endParaRPr>
            </a:p>
          </p:txBody>
        </p:sp>
        <p:sp>
          <p:nvSpPr>
            <p:cNvPr id="23" name="CaixaDeTexto 22"/>
            <p:cNvSpPr txBox="1"/>
            <p:nvPr/>
          </p:nvSpPr>
          <p:spPr>
            <a:xfrm>
              <a:off x="907455" y="3869216"/>
              <a:ext cx="5962833" cy="12452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7500" spc="-150" dirty="0">
                  <a:solidFill>
                    <a:srgbClr val="015595"/>
                  </a:solidFill>
                  <a:latin typeface="Gotham Black" pitchFamily="50" charset="0"/>
                  <a:cs typeface="Gotham Black" pitchFamily="50" charset="0"/>
                </a:rPr>
                <a:t>Esperan</a:t>
              </a:r>
              <a:r>
                <a:rPr lang="pt-BR" altLang="en-US" sz="7500" spc="-150" dirty="0">
                  <a:solidFill>
                    <a:srgbClr val="015595"/>
                  </a:solidFill>
                  <a:latin typeface="Gotham Black" pitchFamily="50" charset="0"/>
                  <a:cs typeface="Gotham Black" pitchFamily="50" charset="0"/>
                </a:rPr>
                <a:t>z</a:t>
              </a:r>
              <a:r>
                <a:rPr lang="en-US" sz="7500" spc="-150" dirty="0">
                  <a:solidFill>
                    <a:srgbClr val="015595"/>
                  </a:solidFill>
                  <a:latin typeface="Gotham Black" pitchFamily="50" charset="0"/>
                  <a:cs typeface="Gotham Black" pitchFamily="50" charset="0"/>
                </a:rPr>
                <a:t>a?</a:t>
              </a:r>
              <a:endParaRPr lang="pt-BR" sz="7500" dirty="0"/>
            </a:p>
          </p:txBody>
        </p:sp>
        <p:pic>
          <p:nvPicPr>
            <p:cNvPr id="24" name="Gráfico 23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6298" r="2356"/>
            <a:stretch>
              <a:fillRect/>
            </a:stretch>
          </p:blipFill>
          <p:spPr>
            <a:xfrm rot="10800000">
              <a:off x="3641089" y="3140225"/>
              <a:ext cx="3448049" cy="1295249"/>
            </a:xfrm>
            <a:prstGeom prst="rect">
              <a:avLst/>
            </a:prstGeom>
          </p:spPr>
        </p:pic>
      </p:grpSp>
      <p:grpSp>
        <p:nvGrpSpPr>
          <p:cNvPr id="33" name="Agrupar 32"/>
          <p:cNvGrpSpPr/>
          <p:nvPr/>
        </p:nvGrpSpPr>
        <p:grpSpPr>
          <a:xfrm>
            <a:off x="897104" y="1046599"/>
            <a:ext cx="8853136" cy="1822450"/>
            <a:chOff x="933680" y="1147183"/>
            <a:chExt cx="8853136" cy="1822450"/>
          </a:xfrm>
        </p:grpSpPr>
        <p:sp>
          <p:nvSpPr>
            <p:cNvPr id="20" name="TextBox 7"/>
            <p:cNvSpPr txBox="1"/>
            <p:nvPr/>
          </p:nvSpPr>
          <p:spPr>
            <a:xfrm>
              <a:off x="1147642" y="1147183"/>
              <a:ext cx="8639174" cy="1822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700"/>
                </a:lnSpc>
              </a:pPr>
              <a:r>
                <a:rPr lang="pt-BR" sz="2000" b="1" spc="-150" dirty="0">
                  <a:solidFill>
                    <a:srgbClr val="015595"/>
                  </a:solidFill>
                  <a:latin typeface="Gotham" pitchFamily="50" charset="0"/>
                  <a:cs typeface="Gotham" pitchFamily="50" charset="0"/>
                </a:rPr>
                <a:t>Porque es </a:t>
              </a:r>
              <a:r>
                <a:rPr lang="pt-BR" sz="2000" b="1" spc="-150" dirty="0">
                  <a:solidFill>
                    <a:srgbClr val="015595"/>
                  </a:solidFill>
                  <a:highlight>
                    <a:srgbClr val="FFD126"/>
                  </a:highlight>
                  <a:latin typeface="Gotham Black" pitchFamily="50" charset="0"/>
                  <a:cs typeface="Gotham Black" pitchFamily="50" charset="0"/>
                </a:rPr>
                <a:t>PRÁCTICA</a:t>
              </a:r>
            </a:p>
            <a:p>
              <a:pPr>
                <a:lnSpc>
                  <a:spcPts val="2700"/>
                </a:lnSpc>
              </a:pPr>
              <a:r>
                <a:rPr lang="pt-BR" sz="2000" b="1" spc="-150" dirty="0">
                  <a:solidFill>
                    <a:srgbClr val="015595"/>
                  </a:solidFill>
                  <a:latin typeface="Gotham" pitchFamily="50" charset="0"/>
                  <a:cs typeface="Gotham" pitchFamily="50" charset="0"/>
                </a:rPr>
                <a:t>Porque es </a:t>
              </a:r>
              <a:r>
                <a:rPr lang="pt-BR" sz="2000" b="1" spc="-150" dirty="0">
                  <a:solidFill>
                    <a:srgbClr val="015595"/>
                  </a:solidFill>
                  <a:highlight>
                    <a:srgbClr val="FFD126"/>
                  </a:highlight>
                  <a:latin typeface="Gotham Black" pitchFamily="50" charset="0"/>
                  <a:cs typeface="Gotham Black" pitchFamily="50" charset="0"/>
                </a:rPr>
                <a:t>INTERACTIVA</a:t>
              </a:r>
            </a:p>
            <a:p>
              <a:pPr>
                <a:lnSpc>
                  <a:spcPts val="2700"/>
                </a:lnSpc>
              </a:pPr>
              <a:r>
                <a:rPr lang="pt-BR" sz="2000" b="1" spc="-150" dirty="0">
                  <a:solidFill>
                    <a:srgbClr val="015595"/>
                  </a:solidFill>
                  <a:latin typeface="Gotham" pitchFamily="50" charset="0"/>
                  <a:cs typeface="Gotham" pitchFamily="50" charset="0"/>
                </a:rPr>
                <a:t>Porque es una </a:t>
              </a:r>
              <a:r>
                <a:rPr lang="pt-BR" sz="2000" b="1" spc="-150" dirty="0">
                  <a:solidFill>
                    <a:srgbClr val="015595"/>
                  </a:solidFill>
                  <a:highlight>
                    <a:srgbClr val="FFD126"/>
                  </a:highlight>
                  <a:latin typeface="Gotham Black" pitchFamily="50" charset="0"/>
                  <a:cs typeface="Gotham Black" pitchFamily="50" charset="0"/>
                </a:rPr>
                <a:t>FUENTE CONFIABLE</a:t>
              </a:r>
            </a:p>
            <a:p>
              <a:pPr>
                <a:lnSpc>
                  <a:spcPts val="2700"/>
                </a:lnSpc>
              </a:pPr>
              <a:r>
                <a:rPr lang="pt-BR" sz="2000" b="1" spc="-150" dirty="0">
                  <a:solidFill>
                    <a:srgbClr val="015595"/>
                  </a:solidFill>
                  <a:latin typeface="Gotham" pitchFamily="50" charset="0"/>
                  <a:cs typeface="Gotham" pitchFamily="50" charset="0"/>
                </a:rPr>
                <a:t>Porque está </a:t>
              </a:r>
              <a:r>
                <a:rPr lang="pt-BR" sz="2000" b="1" spc="-150" dirty="0">
                  <a:solidFill>
                    <a:srgbClr val="015595"/>
                  </a:solidFill>
                  <a:highlight>
                    <a:srgbClr val="FFD126"/>
                  </a:highlight>
                  <a:latin typeface="Gotham Black" pitchFamily="50" charset="0"/>
                  <a:cs typeface="Gotham Black" pitchFamily="50" charset="0"/>
                </a:rPr>
                <a:t>DISPONIBLE 24H</a:t>
              </a:r>
            </a:p>
            <a:p>
              <a:pPr>
                <a:lnSpc>
                  <a:spcPts val="2700"/>
                </a:lnSpc>
              </a:pPr>
              <a:r>
                <a:rPr lang="pt-BR" sz="2000" b="1" spc="-150" dirty="0">
                  <a:solidFill>
                    <a:srgbClr val="015595"/>
                  </a:solidFill>
                  <a:latin typeface="Gotham" pitchFamily="50" charset="0"/>
                  <a:cs typeface="Gotham" pitchFamily="50" charset="0"/>
                </a:rPr>
                <a:t>Porque conoce sobre </a:t>
              </a:r>
              <a:r>
                <a:rPr lang="pt-BR" sz="2000" b="1" spc="-150" dirty="0">
                  <a:solidFill>
                    <a:srgbClr val="015595"/>
                  </a:solidFill>
                  <a:highlight>
                    <a:srgbClr val="FFD126"/>
                  </a:highlight>
                  <a:latin typeface="Gotham Black" pitchFamily="50" charset="0"/>
                  <a:cs typeface="Gotham Black" pitchFamily="50" charset="0"/>
                  <a:sym typeface="+mn-ea"/>
                </a:rPr>
                <a:t>MUCHOS TEMAS</a:t>
              </a:r>
              <a:endParaRPr lang="pt-BR" sz="2000" b="1" spc="-150" dirty="0">
                <a:solidFill>
                  <a:srgbClr val="015595"/>
                </a:solidFill>
                <a:highlight>
                  <a:srgbClr val="FFD126"/>
                </a:highlight>
                <a:latin typeface="Gotham Black" pitchFamily="50" charset="0"/>
                <a:cs typeface="Gotham Black" pitchFamily="50" charset="0"/>
              </a:endParaRPr>
            </a:p>
          </p:txBody>
        </p:sp>
        <p:grpSp>
          <p:nvGrpSpPr>
            <p:cNvPr id="32" name="Agrupar 31"/>
            <p:cNvGrpSpPr/>
            <p:nvPr/>
          </p:nvGrpSpPr>
          <p:grpSpPr>
            <a:xfrm>
              <a:off x="933680" y="1230146"/>
              <a:ext cx="295302" cy="1605413"/>
              <a:chOff x="933680" y="1239290"/>
              <a:chExt cx="295302" cy="1605413"/>
            </a:xfrm>
          </p:grpSpPr>
          <p:pic>
            <p:nvPicPr>
              <p:cNvPr id="27" name="Imagem 2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43232" y="1239290"/>
                <a:ext cx="285750" cy="259168"/>
              </a:xfrm>
              <a:prstGeom prst="rect">
                <a:avLst/>
              </a:prstGeom>
            </p:spPr>
          </p:pic>
          <p:pic>
            <p:nvPicPr>
              <p:cNvPr id="28" name="Imagem 2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43232" y="1576276"/>
                <a:ext cx="285750" cy="259168"/>
              </a:xfrm>
              <a:prstGeom prst="rect">
                <a:avLst/>
              </a:prstGeom>
            </p:spPr>
          </p:pic>
          <p:pic>
            <p:nvPicPr>
              <p:cNvPr id="29" name="Imagem 2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43232" y="1913262"/>
                <a:ext cx="285750" cy="259168"/>
              </a:xfrm>
              <a:prstGeom prst="rect">
                <a:avLst/>
              </a:prstGeom>
            </p:spPr>
          </p:pic>
          <p:pic>
            <p:nvPicPr>
              <p:cNvPr id="30" name="Imagem 2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33680" y="2266837"/>
                <a:ext cx="285750" cy="259168"/>
              </a:xfrm>
              <a:prstGeom prst="rect">
                <a:avLst/>
              </a:prstGeom>
            </p:spPr>
          </p:pic>
          <p:pic>
            <p:nvPicPr>
              <p:cNvPr id="31" name="Imagem 3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43232" y="2585535"/>
                <a:ext cx="285750" cy="259168"/>
              </a:xfrm>
              <a:prstGeom prst="rect">
                <a:avLst/>
              </a:prstGeom>
            </p:spPr>
          </p:pic>
        </p:grp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1" r="19089"/>
          <a:stretch>
            <a:fillRect/>
          </a:stretch>
        </p:blipFill>
        <p:spPr>
          <a:xfrm>
            <a:off x="5929914" y="485775"/>
            <a:ext cx="6275996" cy="637222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Padrão do plano de fundo&#10;&#10;O conteúdo gerado por IA pode estar incorreto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551555" y="3966845"/>
            <a:ext cx="6642100" cy="847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5900"/>
              </a:lnSpc>
            </a:pPr>
            <a:r>
              <a:rPr lang="pt-BR" sz="2800" spc="-150" dirty="0">
                <a:solidFill>
                  <a:srgbClr val="015595"/>
                </a:solidFill>
                <a:latin typeface="Gotham Black" pitchFamily="50" charset="0"/>
                <a:cs typeface="Gotham Black" pitchFamily="50" charset="0"/>
              </a:rPr>
              <a:t>ENVÍA: ENSEÑANZAS DE JESÚS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785995" y="1662430"/>
            <a:ext cx="6372860" cy="4165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ts val="6700"/>
              </a:lnSpc>
            </a:pPr>
            <a:r>
              <a:rPr lang="es-AR" altLang="pt-BR" sz="4800" spc="-150" dirty="0">
                <a:solidFill>
                  <a:srgbClr val="007BAC"/>
                </a:solidFill>
                <a:latin typeface="Gotham Black" pitchFamily="50" charset="0"/>
                <a:cs typeface="Gotham Black" pitchFamily="50" charset="0"/>
              </a:rPr>
              <a:t>Ense</a:t>
            </a:r>
            <a:r>
              <a:rPr lang="pt-BR" altLang="pt-BR" sz="4800" spc="-150" dirty="0">
                <a:solidFill>
                  <a:srgbClr val="007BAC"/>
                </a:solidFill>
                <a:latin typeface="Gotham Black" pitchFamily="50" charset="0"/>
                <a:cs typeface="Gotham Black" pitchFamily="50" charset="0"/>
              </a:rPr>
              <a:t>ñanzas de Jesús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986655" y="2680335"/>
            <a:ext cx="616712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dirty="0">
                <a:solidFill>
                  <a:srgbClr val="015595"/>
                </a:solidFill>
                <a:latin typeface="Gotham" pitchFamily="50" charset="0"/>
                <a:cs typeface="Gotham" pitchFamily="50" charset="0"/>
              </a:rPr>
              <a:t>Conocer a Jesús va mucho más allá de saber acerca de Él. En este curso podrás profundizar tu relación con Dios al explorar las enseñanzas de Jesús sobre las Escrituras,</a:t>
            </a:r>
          </a:p>
          <a:p>
            <a:pPr algn="r"/>
            <a:r>
              <a:rPr lang="pt-BR" sz="1600" dirty="0">
                <a:solidFill>
                  <a:srgbClr val="015595"/>
                </a:solidFill>
                <a:latin typeface="Gotham" pitchFamily="50" charset="0"/>
                <a:cs typeface="Gotham" pitchFamily="50" charset="0"/>
              </a:rPr>
              <a:t>la salvación, el Espíritu Santo, y otros temas. </a:t>
            </a:r>
            <a:r>
              <a:rPr lang="pt-BR" sz="1600" b="1" dirty="0">
                <a:solidFill>
                  <a:srgbClr val="015595"/>
                </a:solidFill>
                <a:latin typeface="Gotham" pitchFamily="50" charset="0"/>
                <a:cs typeface="Gotham" pitchFamily="50" charset="0"/>
              </a:rPr>
              <a:t>En total, son 18 lecciones para desarrollar una fe más viva y verdadera.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551555" y="4605020"/>
            <a:ext cx="66605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dirty="0">
                <a:solidFill>
                  <a:srgbClr val="015595"/>
                </a:solidFill>
                <a:highlight>
                  <a:srgbClr val="FFD126"/>
                </a:highlight>
                <a:latin typeface="Gotham" pitchFamily="50" charset="0"/>
                <a:cs typeface="Gotham" pitchFamily="50" charset="0"/>
              </a:rPr>
              <a:t>NUEVOTIEMPO.ORG/</a:t>
            </a:r>
            <a:r>
              <a:rPr lang="pt-BR" b="1" dirty="0">
                <a:solidFill>
                  <a:srgbClr val="015595"/>
                </a:solidFill>
                <a:highlight>
                  <a:srgbClr val="FFD126"/>
                </a:highlight>
                <a:latin typeface="Gotham" pitchFamily="50" charset="0"/>
                <a:cs typeface="Gotham" pitchFamily="50" charset="0"/>
              </a:rPr>
              <a:t>CURSOENSENANZASJESUS</a:t>
            </a:r>
            <a:r>
              <a:rPr lang="pt-BR" dirty="0">
                <a:solidFill>
                  <a:srgbClr val="015595"/>
                </a:solidFill>
                <a:highlight>
                  <a:srgbClr val="FFD126"/>
                </a:highlight>
                <a:latin typeface="Gotham" pitchFamily="50" charset="0"/>
                <a:cs typeface="Gotham" pitchFamily="50" charset="0"/>
              </a:rPr>
              <a:t> </a:t>
            </a:r>
            <a:endParaRPr lang="pt-BR" b="1" spc="-150" dirty="0">
              <a:solidFill>
                <a:srgbClr val="015595"/>
              </a:solidFill>
              <a:highlight>
                <a:srgbClr val="FFD126"/>
              </a:highlight>
              <a:latin typeface="Gotham" pitchFamily="50" charset="0"/>
              <a:cs typeface="Gotham" pitchFamily="50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42993" y="4143239"/>
            <a:ext cx="792903" cy="792903"/>
          </a:xfrm>
          <a:prstGeom prst="rect">
            <a:avLst/>
          </a:prstGeom>
        </p:spPr>
      </p:pic>
      <p:pic>
        <p:nvPicPr>
          <p:cNvPr id="4" name="Imagem 3" descr="Uma imagem contendo Interface gráfica do usuário&#10;&#10;O conteúdo gerado por IA pode estar incorreto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7" t="9359" r="27500" b="9871"/>
          <a:stretch>
            <a:fillRect/>
          </a:stretch>
        </p:blipFill>
        <p:spPr>
          <a:xfrm>
            <a:off x="1056894" y="971550"/>
            <a:ext cx="3518377" cy="4797788"/>
          </a:xfrm>
          <a:prstGeom prst="rect">
            <a:avLst/>
          </a:prstGeom>
        </p:spPr>
      </p:pic>
      <p:pic>
        <p:nvPicPr>
          <p:cNvPr id="12" name="Imagen 11" descr="Curso_Ense_anzas_de_Jes_s_ES_-_ESPERANZA_EB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3185" y="4143375"/>
            <a:ext cx="792480" cy="79248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Padrão do plano de fundo&#10;&#10;O conteúdo gerado por IA pode estar incorreto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297934" y="3875374"/>
            <a:ext cx="5925312" cy="847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5900"/>
              </a:lnSpc>
            </a:pPr>
            <a:r>
              <a:rPr lang="pt-BR" sz="2600" spc="-150" dirty="0">
                <a:solidFill>
                  <a:srgbClr val="015595"/>
                </a:solidFill>
                <a:latin typeface="Gotham Black" pitchFamily="50" charset="0"/>
                <a:cs typeface="Gotham Black" pitchFamily="50" charset="0"/>
              </a:rPr>
              <a:t>ENVÍA: CURSO CASAMIENTO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173093" y="1716620"/>
            <a:ext cx="7008495" cy="950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6700"/>
              </a:lnSpc>
            </a:pPr>
            <a:r>
              <a:rPr lang="pt-BR" sz="4800" spc="-150" dirty="0">
                <a:solidFill>
                  <a:srgbClr val="007BAC"/>
                </a:solidFill>
                <a:latin typeface="Gotham Black" pitchFamily="50" charset="0"/>
                <a:cs typeface="Gotham Black" pitchFamily="50" charset="0"/>
              </a:rPr>
              <a:t>Felices para siempre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5320284" y="2616974"/>
            <a:ext cx="5833872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b="1" dirty="0">
                <a:solidFill>
                  <a:srgbClr val="015595"/>
                </a:solidFill>
                <a:latin typeface="Gotham" pitchFamily="50" charset="0"/>
                <a:cs typeface="Gotham" pitchFamily="50" charset="0"/>
              </a:rPr>
              <a:t>En este estudio personalizado (para hombres y mujeres), </a:t>
            </a:r>
            <a:r>
              <a:rPr lang="pt-BR" sz="1600" dirty="0">
                <a:solidFill>
                  <a:srgbClr val="015595"/>
                </a:solidFill>
                <a:latin typeface="Gotham" pitchFamily="50" charset="0"/>
                <a:cs typeface="Gotham" pitchFamily="50" charset="0"/>
              </a:rPr>
              <a:t>encontrarás consejos prácticos sobre cómo restaurar el amor, el respeto y el compañerismo en tu hogar. Descubre cómo un </a:t>
            </a:r>
            <a:r>
              <a:rPr lang="pt-BR" sz="1600" b="1" dirty="0">
                <a:solidFill>
                  <a:srgbClr val="015595"/>
                </a:solidFill>
                <a:latin typeface="Gotham" pitchFamily="50" charset="0"/>
                <a:cs typeface="Gotham" pitchFamily="50" charset="0"/>
              </a:rPr>
              <a:t>leve y cuidadoso diálogo con Dios puede transformar tu matrimonio.</a:t>
            </a:r>
            <a:endParaRPr lang="pt-BR" sz="1600" dirty="0">
              <a:solidFill>
                <a:srgbClr val="015595"/>
              </a:solidFill>
              <a:latin typeface="Gotham" pitchFamily="50" charset="0"/>
              <a:cs typeface="Gotham" pitchFamily="50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4407662" y="4513475"/>
            <a:ext cx="583387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>
                <a:solidFill>
                  <a:srgbClr val="015595"/>
                </a:solidFill>
                <a:highlight>
                  <a:srgbClr val="FFD126"/>
                </a:highlight>
                <a:latin typeface="Gotham" pitchFamily="50" charset="0"/>
                <a:cs typeface="Gotham" pitchFamily="50" charset="0"/>
              </a:rPr>
              <a:t>NUEVOTIEMPO.ORG</a:t>
            </a:r>
            <a:r>
              <a:rPr lang="pt-BR" b="1" dirty="0">
                <a:solidFill>
                  <a:srgbClr val="015595"/>
                </a:solidFill>
                <a:highlight>
                  <a:srgbClr val="FFD126"/>
                </a:highlight>
                <a:latin typeface="Gotham" pitchFamily="50" charset="0"/>
                <a:cs typeface="Gotham" pitchFamily="50" charset="0"/>
              </a:rPr>
              <a:t>/CASAMIENTO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rcRect t="2762" b="2762"/>
          <a:stretch>
            <a:fillRect/>
          </a:stretch>
        </p:blipFill>
        <p:spPr>
          <a:xfrm>
            <a:off x="1052597" y="1171995"/>
            <a:ext cx="3504171" cy="4429054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96525" y="4075247"/>
            <a:ext cx="765520" cy="765520"/>
          </a:xfrm>
          <a:prstGeom prst="rect">
            <a:avLst/>
          </a:prstGeom>
        </p:spPr>
      </p:pic>
      <p:pic>
        <p:nvPicPr>
          <p:cNvPr id="4" name="Imagen 3" descr="Felices para siempre ES (1)"/>
          <p:cNvPicPr>
            <a:picLocks noChangeAspect="1"/>
          </p:cNvPicPr>
          <p:nvPr/>
        </p:nvPicPr>
        <p:blipFill>
          <a:blip r:embed="rId5"/>
          <a:srcRect l="3379" r="663"/>
          <a:stretch>
            <a:fillRect/>
          </a:stretch>
        </p:blipFill>
        <p:spPr>
          <a:xfrm>
            <a:off x="1353185" y="1315085"/>
            <a:ext cx="2939415" cy="4119880"/>
          </a:xfrm>
          <a:prstGeom prst="rect">
            <a:avLst/>
          </a:prstGeom>
        </p:spPr>
      </p:pic>
      <p:pic>
        <p:nvPicPr>
          <p:cNvPr id="11" name="Imagen 10" descr="Curso_Esperanza_ES_Felices_para_Siempre_-_W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2240" y="4075430"/>
            <a:ext cx="767715" cy="76771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ela de celular com foto de mulher&#10;&#10;O conteúdo gerado por IA pode estar incorreto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 descr="Tela de celular com foto de homem&#10;&#10;O conteúdo gerado por IA pode estar incorreto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8" t="9198" r="25920" b="9462"/>
          <a:stretch>
            <a:fillRect/>
          </a:stretch>
        </p:blipFill>
        <p:spPr>
          <a:xfrm>
            <a:off x="3771899" y="419100"/>
            <a:ext cx="4667251" cy="5895975"/>
          </a:xfrm>
          <a:prstGeom prst="rect">
            <a:avLst/>
          </a:prstGeom>
        </p:spPr>
      </p:pic>
    </p:spTree>
  </p:cSld>
  <p:clrMapOvr>
    <a:masterClrMapping/>
  </p:clrMapOvr>
  <p:transition spd="slow">
    <p:push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Padrão do plano de fundo&#10;&#10;O conteúdo gerado por IA pode estar incorreto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250309" y="3875374"/>
            <a:ext cx="5925312" cy="847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5900"/>
              </a:lnSpc>
            </a:pPr>
            <a:r>
              <a:rPr lang="pt-BR" sz="2600" spc="-150" dirty="0">
                <a:solidFill>
                  <a:srgbClr val="015595"/>
                </a:solidFill>
                <a:latin typeface="Gotham Black" pitchFamily="50" charset="0"/>
                <a:cs typeface="Gotham Black" pitchFamily="50" charset="0"/>
              </a:rPr>
              <a:t>ENVÍA: BIBLIA SIN COMPLICACIÓN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173093" y="1716620"/>
            <a:ext cx="7008495" cy="950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6700"/>
              </a:lnSpc>
            </a:pPr>
            <a:r>
              <a:rPr lang="pt-BR" sz="4600" spc="-150" dirty="0">
                <a:solidFill>
                  <a:srgbClr val="007BAC"/>
                </a:solidFill>
                <a:latin typeface="Gotham Black" pitchFamily="50" charset="0"/>
                <a:cs typeface="Gotham Black" pitchFamily="50" charset="0"/>
              </a:rPr>
              <a:t>Biblia sin complicación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5320284" y="2680474"/>
            <a:ext cx="5833872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es-MX" sz="1600" dirty="0">
                <a:solidFill>
                  <a:srgbClr val="015595"/>
                </a:solidFill>
                <a:latin typeface="Gotham" pitchFamily="50" charset="0"/>
                <a:cs typeface="Gotham" pitchFamily="50" charset="0"/>
              </a:rPr>
              <a:t>Profundiza en la Biblia con el curso</a:t>
            </a:r>
            <a:r>
              <a:rPr lang="pt-BR" sz="1600" dirty="0">
                <a:solidFill>
                  <a:srgbClr val="015595"/>
                </a:solidFill>
                <a:latin typeface="Gotham" pitchFamily="50" charset="0"/>
                <a:cs typeface="Gotham" pitchFamily="50" charset="0"/>
              </a:rPr>
              <a:t> "Biblia sin complicación”, junto </a:t>
            </a:r>
            <a:r>
              <a:rPr lang="pt-BR" sz="1600" b="1" dirty="0">
                <a:solidFill>
                  <a:srgbClr val="015595"/>
                </a:solidFill>
                <a:latin typeface="Gotham" pitchFamily="50" charset="0"/>
                <a:cs typeface="Gotham" pitchFamily="50" charset="0"/>
              </a:rPr>
              <a:t>al Pastor Brian Chalá. </a:t>
            </a:r>
            <a:r>
              <a:rPr lang="pt-BR" sz="1600" dirty="0">
                <a:solidFill>
                  <a:srgbClr val="015595"/>
                </a:solidFill>
                <a:latin typeface="Gotham" pitchFamily="50" charset="0"/>
                <a:cs typeface="Gotham" pitchFamily="50" charset="0"/>
              </a:rPr>
              <a:t>Vive una jornada emocionante y reveladora hacia una vida más plena, feliz y sin complicaciones.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360037" y="4513475"/>
            <a:ext cx="583387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>
                <a:solidFill>
                  <a:srgbClr val="015595"/>
                </a:solidFill>
                <a:highlight>
                  <a:srgbClr val="FFD126"/>
                </a:highlight>
                <a:latin typeface="Gotham" pitchFamily="50" charset="0"/>
                <a:cs typeface="Gotham" pitchFamily="50" charset="0"/>
              </a:rPr>
              <a:t>NUEVOTIEMPO.ORG</a:t>
            </a:r>
            <a:r>
              <a:rPr lang="pt-BR" b="1" dirty="0">
                <a:solidFill>
                  <a:srgbClr val="015595"/>
                </a:solidFill>
                <a:highlight>
                  <a:srgbClr val="FFD126"/>
                </a:highlight>
                <a:latin typeface="Gotham" pitchFamily="50" charset="0"/>
                <a:cs typeface="Gotham" pitchFamily="50" charset="0"/>
              </a:rPr>
              <a:t>/CURSOBIBLIA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42992" y="4075246"/>
            <a:ext cx="774615" cy="774615"/>
          </a:xfrm>
          <a:prstGeom prst="rect">
            <a:avLst/>
          </a:prstGeom>
        </p:spPr>
      </p:pic>
      <p:pic>
        <p:nvPicPr>
          <p:cNvPr id="4" name="Imagem 3" descr="Tela de celular com foto de homem&#10;&#10;O conteúdo gerado por IA pode estar incorreto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8" t="9198" r="25920" b="9462"/>
          <a:stretch>
            <a:fillRect/>
          </a:stretch>
        </p:blipFill>
        <p:spPr>
          <a:xfrm>
            <a:off x="909198" y="962025"/>
            <a:ext cx="3834252" cy="4843676"/>
          </a:xfrm>
          <a:prstGeom prst="rect">
            <a:avLst/>
          </a:prstGeom>
        </p:spPr>
      </p:pic>
      <p:pic>
        <p:nvPicPr>
          <p:cNvPr id="5" name="Imagen 4" descr="Curso_Esperanza_ES_Biblia_sin_Complicaci_n_-_W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3185" y="4075430"/>
            <a:ext cx="774700" cy="7747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Fundo preto com letras brancas&#10;&#10;O conteúdo gerado por IA pode estar incorreto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push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Padrão do plano de fundo&#10;&#10;O conteúdo gerado por IA pode estar incorreto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84765" y="4396147"/>
            <a:ext cx="840423" cy="840423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4241165" y="4197131"/>
            <a:ext cx="5925312" cy="847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5900"/>
              </a:lnSpc>
            </a:pPr>
            <a:r>
              <a:rPr lang="pt-BR" sz="3200" spc="-150" dirty="0">
                <a:solidFill>
                  <a:srgbClr val="015595"/>
                </a:solidFill>
                <a:latin typeface="Gotham Black" pitchFamily="50" charset="0"/>
                <a:cs typeface="Gotham Black" pitchFamily="50" charset="0"/>
              </a:rPr>
              <a:t>ENVÍA: EL DIOS QUE HABLA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173093" y="1716620"/>
            <a:ext cx="7008495" cy="950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6700"/>
              </a:lnSpc>
            </a:pPr>
            <a:r>
              <a:rPr lang="pt-BR" sz="6000" spc="-150" dirty="0">
                <a:solidFill>
                  <a:srgbClr val="007BAC"/>
                </a:solidFill>
                <a:latin typeface="Gotham Black" pitchFamily="50" charset="0"/>
                <a:cs typeface="Gotham Black" pitchFamily="50" charset="0"/>
              </a:rPr>
              <a:t>El Dios que habla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425440" y="2727960"/>
            <a:ext cx="5728970" cy="1522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550" b="1" dirty="0">
                <a:solidFill>
                  <a:srgbClr val="015595"/>
                </a:solidFill>
                <a:latin typeface="Gotham" pitchFamily="50" charset="0"/>
                <a:cs typeface="Gotham" pitchFamily="50" charset="0"/>
              </a:rPr>
              <a:t>“El Dios que habla” es el primer estudio bíblico de Nuevo Tiempo creado 100% en audio, </a:t>
            </a:r>
            <a:r>
              <a:rPr lang="pt-BR" sz="1550" dirty="0">
                <a:solidFill>
                  <a:srgbClr val="015595"/>
                </a:solidFill>
                <a:latin typeface="Gotham" pitchFamily="50" charset="0"/>
                <a:cs typeface="Gotham" pitchFamily="50" charset="0"/>
              </a:rPr>
              <a:t>especialmente pensado para personas con discapacidad visual. Cada episodio es narrado por el Pr. Brian Chalá, quien guía al oyente a sumergirse en las historias por medio de diálogos entre personajes bíblicos.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4350893" y="4811417"/>
            <a:ext cx="583387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dirty="0">
                <a:solidFill>
                  <a:srgbClr val="015595"/>
                </a:solidFill>
                <a:highlight>
                  <a:srgbClr val="FFD126"/>
                </a:highlight>
                <a:latin typeface="Gotham" pitchFamily="50" charset="0"/>
                <a:cs typeface="Gotham" pitchFamily="50" charset="0"/>
              </a:rPr>
              <a:t>NUEVOTIEMPO.ORG/</a:t>
            </a:r>
            <a:r>
              <a:rPr lang="pt-BR" sz="2400" b="1" dirty="0">
                <a:solidFill>
                  <a:srgbClr val="015595"/>
                </a:solidFill>
                <a:highlight>
                  <a:srgbClr val="FFD126"/>
                </a:highlight>
                <a:latin typeface="Gotham" pitchFamily="50" charset="0"/>
                <a:cs typeface="Gotham" pitchFamily="50" charset="0"/>
              </a:rPr>
              <a:t>HABLA</a:t>
            </a:r>
            <a:endParaRPr lang="pt-BR" sz="2400" b="1" spc="-150" dirty="0">
              <a:solidFill>
                <a:srgbClr val="015595"/>
              </a:solidFill>
              <a:highlight>
                <a:srgbClr val="FFD126"/>
              </a:highlight>
              <a:latin typeface="Gotham" pitchFamily="50" charset="0"/>
              <a:cs typeface="Gotham" pitchFamily="50" charset="0"/>
            </a:endParaRPr>
          </a:p>
        </p:txBody>
      </p:sp>
      <p:pic>
        <p:nvPicPr>
          <p:cNvPr id="6" name="Imagem 5" descr="Interface gráfica do usuário&#10;&#10;O conteúdo gerado por IA pode estar incorreto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2" t="9709" r="28117" b="10228"/>
          <a:stretch>
            <a:fillRect/>
          </a:stretch>
        </p:blipFill>
        <p:spPr>
          <a:xfrm>
            <a:off x="1157384" y="1027521"/>
            <a:ext cx="3378251" cy="4741683"/>
          </a:xfrm>
          <a:prstGeom prst="rect">
            <a:avLst/>
          </a:prstGeom>
        </p:spPr>
      </p:pic>
      <p:pic>
        <p:nvPicPr>
          <p:cNvPr id="4" name="Imagen 3" descr="Curso_El_Dios_que_habla_ES_Esperanz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4765" y="4413250"/>
            <a:ext cx="852170" cy="85217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 descr="Interface gráfica do usuário, Texto&#10;&#10;O conteúdo gerado por IA pode estar incorreto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5" r="34934" b="5255"/>
          <a:stretch>
            <a:fillRect/>
          </a:stretch>
        </p:blipFill>
        <p:spPr>
          <a:xfrm rot="16200000">
            <a:off x="2667001" y="-2667001"/>
            <a:ext cx="6858000" cy="12192001"/>
          </a:xfrm>
          <a:prstGeom prst="rect">
            <a:avLst/>
          </a:prstGeom>
        </p:spPr>
      </p:pic>
      <p:pic>
        <p:nvPicPr>
          <p:cNvPr id="26" name="Imagem 25" descr="Texto&#10;&#10;O conteúdo gerado por IA pode estar incorreto."/>
          <p:cNvPicPr>
            <a:picLocks noChangeAspect="1"/>
          </p:cNvPicPr>
          <p:nvPr/>
        </p:nvPicPr>
        <p:blipFill>
          <a:blip r:embed="rId3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81022" y="-50638"/>
            <a:ext cx="5359833" cy="6959276"/>
          </a:xfrm>
          <a:prstGeom prst="rect">
            <a:avLst/>
          </a:prstGeom>
        </p:spPr>
      </p:pic>
      <p:pic>
        <p:nvPicPr>
          <p:cNvPr id="6" name="Imagem 5" descr="Interface gráfica do usuário, Aplicativo&#10;&#10;O conteúdo gerado por IA pode estar incorreto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5" t="10487" r="24116" b="10487"/>
          <a:stretch>
            <a:fillRect/>
          </a:stretch>
        </p:blipFill>
        <p:spPr>
          <a:xfrm>
            <a:off x="3695700" y="365124"/>
            <a:ext cx="5143500" cy="6127751"/>
          </a:xfrm>
          <a:prstGeom prst="rect">
            <a:avLst/>
          </a:prstGeom>
        </p:spPr>
      </p:pic>
    </p:spTree>
  </p:cSld>
  <p:clrMapOvr>
    <a:masterClrMapping/>
  </p:clrMapOvr>
  <p:transition spd="slow">
    <p:push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Padrão do plano de fundo&#10;&#10;O conteúdo gerado por IA pode estar incorreto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241165" y="4197131"/>
            <a:ext cx="5925312" cy="847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5900"/>
              </a:lnSpc>
            </a:pPr>
            <a:r>
              <a:rPr lang="pt-BR" sz="3200" spc="-150" dirty="0">
                <a:solidFill>
                  <a:srgbClr val="015595"/>
                </a:solidFill>
                <a:latin typeface="Gotham Black" pitchFamily="50" charset="0"/>
                <a:cs typeface="Gotham Black" pitchFamily="50" charset="0"/>
              </a:rPr>
              <a:t>ENVÍA: CÓDIGO DE LA FE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173093" y="1716620"/>
            <a:ext cx="7008495" cy="950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6700"/>
              </a:lnSpc>
            </a:pPr>
            <a:r>
              <a:rPr lang="pt-BR" sz="6600" spc="-150" dirty="0">
                <a:solidFill>
                  <a:srgbClr val="007BAC"/>
                </a:solidFill>
                <a:latin typeface="Gotham Black" pitchFamily="50" charset="0"/>
                <a:cs typeface="Gotham Black" pitchFamily="50" charset="0"/>
              </a:rPr>
              <a:t>Código de la fe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526775" y="2680474"/>
            <a:ext cx="6627381" cy="1760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550" b="1" dirty="0">
                <a:solidFill>
                  <a:srgbClr val="015595"/>
                </a:solidFill>
                <a:latin typeface="Gotham" pitchFamily="50" charset="0"/>
                <a:cs typeface="Gotham" pitchFamily="50" charset="0"/>
              </a:rPr>
              <a:t>“Código de la fe” es el primer curso bíblico 100% personalizado según el perfil del estudiante. </a:t>
            </a:r>
            <a:r>
              <a:rPr lang="pt-BR" sz="1550" dirty="0">
                <a:solidFill>
                  <a:srgbClr val="015595"/>
                </a:solidFill>
                <a:latin typeface="Gotham" pitchFamily="50" charset="0"/>
                <a:cs typeface="Gotham" pitchFamily="50" charset="0"/>
              </a:rPr>
              <a:t>En una jornada de 15 lecciones, el alumno podrá descifrar los pilares y los principales temas de la Biblia, fortaleciendo la fe al comprender sobre el sábado, la familia, el juicio, las profecías, el bautismo y mucho más. Además de conocimiento, el curso es una invitación a la transformación de vida, basada en la Palabra de Dios.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350893" y="4839992"/>
            <a:ext cx="583387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dirty="0">
                <a:solidFill>
                  <a:srgbClr val="015595"/>
                </a:solidFill>
                <a:highlight>
                  <a:srgbClr val="FFD126"/>
                </a:highlight>
                <a:latin typeface="Gotham" pitchFamily="50" charset="0"/>
                <a:cs typeface="Gotham" pitchFamily="50" charset="0"/>
              </a:rPr>
              <a:t>NUEVOTIEMPO.ORG/</a:t>
            </a:r>
            <a:r>
              <a:rPr lang="pt-BR" sz="2400" b="1" dirty="0">
                <a:solidFill>
                  <a:srgbClr val="015595"/>
                </a:solidFill>
                <a:highlight>
                  <a:srgbClr val="FFD126"/>
                </a:highlight>
                <a:latin typeface="Gotham" pitchFamily="50" charset="0"/>
                <a:cs typeface="Gotham" pitchFamily="50" charset="0"/>
              </a:rPr>
              <a:t>FE</a:t>
            </a:r>
            <a:endParaRPr lang="pt-BR" sz="2400" b="1" spc="-150" dirty="0">
              <a:solidFill>
                <a:srgbClr val="015595"/>
              </a:solidFill>
              <a:highlight>
                <a:srgbClr val="FFD126"/>
              </a:highlight>
              <a:latin typeface="Gotham" pitchFamily="50" charset="0"/>
              <a:cs typeface="Gotham" pitchFamily="50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84765" y="4385623"/>
            <a:ext cx="883285" cy="883285"/>
          </a:xfrm>
          <a:prstGeom prst="rect">
            <a:avLst/>
          </a:prstGeom>
        </p:spPr>
      </p:pic>
      <p:pic>
        <p:nvPicPr>
          <p:cNvPr id="8" name="Imagem 7" descr="Interface gráfica do usuário, Aplicativo&#10;&#10;O conteúdo gerado por IA pode estar incorreto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5" t="10487" r="24116" b="10487"/>
          <a:stretch>
            <a:fillRect/>
          </a:stretch>
        </p:blipFill>
        <p:spPr>
          <a:xfrm>
            <a:off x="918414" y="1050397"/>
            <a:ext cx="3899023" cy="4645133"/>
          </a:xfrm>
          <a:prstGeom prst="rect">
            <a:avLst/>
          </a:prstGeom>
        </p:spPr>
      </p:pic>
      <p:pic>
        <p:nvPicPr>
          <p:cNvPr id="5" name="Imagen 4" descr="Curso_C_digo_de_la_Fe_ES_-_Esperanz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6350" y="4398010"/>
            <a:ext cx="883285" cy="88328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ransition spd="slow">
    <p:push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 descr="Uma imagem contendo água, bola, guarda-chuva&#10;&#10;O conteúdo gerado por IA pode estar incorreto.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Imagem 4" descr="Desenho preto e branco&#10;&#10;O conteúdo gerado por IA pode estar incorreto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2150">
            <a:off x="5760190" y="524647"/>
            <a:ext cx="9654104" cy="64360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3726" y="3522848"/>
            <a:ext cx="12190476" cy="944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00"/>
              </a:lnSpc>
            </a:pPr>
            <a:r>
              <a:rPr lang="pt-BR" sz="13000" spc="-150" dirty="0">
                <a:solidFill>
                  <a:srgbClr val="015595"/>
                </a:solidFill>
                <a:latin typeface="Gotham Black" pitchFamily="50" charset="0"/>
                <a:cs typeface="Gotham Black" pitchFamily="50" charset="0"/>
              </a:rPr>
              <a:t>Divulgar?</a:t>
            </a:r>
            <a:endParaRPr lang="en-US" sz="13000" spc="-150" dirty="0">
              <a:solidFill>
                <a:srgbClr val="015595"/>
              </a:solidFill>
              <a:highlight>
                <a:srgbClr val="FDE501"/>
              </a:highlight>
              <a:latin typeface="Gotham Light" pitchFamily="50" charset="0"/>
              <a:cs typeface="Gotham Light" pitchFamily="50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568326" y="1659624"/>
            <a:ext cx="7029450" cy="1322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8000" b="1" spc="-150" dirty="0">
                <a:solidFill>
                  <a:srgbClr val="FBE300"/>
                </a:solidFill>
                <a:latin typeface="Gotham Light" pitchFamily="50" charset="0"/>
                <a:cs typeface="Gotham Light" pitchFamily="50" charset="0"/>
                <a:sym typeface="+mn-ea"/>
              </a:rPr>
              <a:t>¿</a:t>
            </a:r>
            <a:r>
              <a:rPr lang="en-US" sz="8000" spc="-150" dirty="0">
                <a:solidFill>
                  <a:srgbClr val="FBE300"/>
                </a:solidFill>
                <a:latin typeface="Gotham Light" pitchFamily="50" charset="0"/>
                <a:cs typeface="Gotham Light" pitchFamily="50" charset="0"/>
              </a:rPr>
              <a:t>C</a:t>
            </a:r>
            <a:r>
              <a:rPr lang="pt-BR" altLang="en-US" sz="8000" spc="-150" dirty="0">
                <a:solidFill>
                  <a:srgbClr val="FBE300"/>
                </a:solidFill>
                <a:latin typeface="Gotham Light" pitchFamily="50" charset="0"/>
                <a:cs typeface="Gotham Light" pitchFamily="50" charset="0"/>
              </a:rPr>
              <a:t>ó</a:t>
            </a:r>
            <a:r>
              <a:rPr lang="en-US" sz="8000" spc="-150" dirty="0">
                <a:solidFill>
                  <a:srgbClr val="FBE300"/>
                </a:solidFill>
                <a:latin typeface="Gotham Light" pitchFamily="50" charset="0"/>
                <a:cs typeface="Gotham Light" pitchFamily="50" charset="0"/>
              </a:rPr>
              <a:t>mo</a:t>
            </a:r>
            <a:endParaRPr lang="pt-BR" sz="8000" spc="-150" dirty="0">
              <a:solidFill>
                <a:srgbClr val="FBE300"/>
              </a:solidFill>
              <a:latin typeface="Gotham Light" pitchFamily="50" charset="0"/>
              <a:cs typeface="Gotham Light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Espaço Reservado para Conteúdo 6" descr="Uma imagem contendo água, bola, guarda-chuva&#10;&#10;O conteúdo gerado por IA pode estar incorreto.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5326" y="3324947"/>
            <a:ext cx="12190476" cy="694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00"/>
              </a:lnSpc>
            </a:pPr>
            <a:r>
              <a:rPr lang="pt-BR" sz="10800" spc="-150" dirty="0">
                <a:solidFill>
                  <a:srgbClr val="015595"/>
                </a:solidFill>
                <a:latin typeface="Gotham Black" pitchFamily="50" charset="0"/>
                <a:cs typeface="Gotham Black" pitchFamily="50" charset="0"/>
              </a:rPr>
              <a:t>Esperanza?</a:t>
            </a:r>
            <a:endParaRPr lang="en-US" sz="10800" spc="-150" dirty="0">
              <a:solidFill>
                <a:srgbClr val="015595"/>
              </a:solidFill>
              <a:highlight>
                <a:srgbClr val="FDE501"/>
              </a:highlight>
              <a:latin typeface="Gotham Light" pitchFamily="50" charset="0"/>
              <a:cs typeface="Gotham Light" pitchFamily="50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076325" y="1962693"/>
            <a:ext cx="7029450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7200" b="1" spc="-150" dirty="0">
                <a:solidFill>
                  <a:srgbClr val="FBE300"/>
                </a:solidFill>
                <a:latin typeface="Gotham Light" pitchFamily="50" charset="0"/>
                <a:cs typeface="Gotham Light" pitchFamily="50" charset="0"/>
                <a:sym typeface="+mn-ea"/>
              </a:rPr>
              <a:t>¿</a:t>
            </a:r>
            <a:r>
              <a:rPr lang="en-US" sz="7200" spc="-150" dirty="0">
                <a:solidFill>
                  <a:srgbClr val="FBE300"/>
                </a:solidFill>
                <a:latin typeface="Gotham Light" pitchFamily="50" charset="0"/>
                <a:cs typeface="Gotham Light" pitchFamily="50" charset="0"/>
              </a:rPr>
              <a:t>QU</a:t>
            </a:r>
            <a:r>
              <a:rPr lang="pt-BR" altLang="en-US" sz="7200" spc="-150" dirty="0">
                <a:solidFill>
                  <a:srgbClr val="FBE300"/>
                </a:solidFill>
                <a:latin typeface="Gotham Light" pitchFamily="50" charset="0"/>
                <a:cs typeface="Gotham Light" pitchFamily="50" charset="0"/>
              </a:rPr>
              <a:t>IÉN</a:t>
            </a:r>
            <a:r>
              <a:rPr lang="en-US" sz="7200" spc="-150" dirty="0">
                <a:solidFill>
                  <a:srgbClr val="FBE300"/>
                </a:solidFill>
                <a:latin typeface="Gotham Light" pitchFamily="50" charset="0"/>
                <a:cs typeface="Gotham Light" pitchFamily="50" charset="0"/>
              </a:rPr>
              <a:t> </a:t>
            </a:r>
            <a:r>
              <a:rPr lang="pt-BR" altLang="en-US" sz="7200" spc="-150" dirty="0">
                <a:solidFill>
                  <a:srgbClr val="FBE300"/>
                </a:solidFill>
                <a:latin typeface="Gotham Light" pitchFamily="50" charset="0"/>
                <a:cs typeface="Gotham Light" pitchFamily="50" charset="0"/>
              </a:rPr>
              <a:t>ES</a:t>
            </a:r>
          </a:p>
        </p:txBody>
      </p:sp>
      <p:pic>
        <p:nvPicPr>
          <p:cNvPr id="2" name="Imagen 1" descr="02"/>
          <p:cNvPicPr>
            <a:picLocks noChangeAspect="1"/>
          </p:cNvPicPr>
          <p:nvPr/>
        </p:nvPicPr>
        <p:blipFill>
          <a:blip r:embed="rId3"/>
          <a:srcRect r="9735"/>
          <a:stretch>
            <a:fillRect/>
          </a:stretch>
        </p:blipFill>
        <p:spPr>
          <a:xfrm>
            <a:off x="7548245" y="-38100"/>
            <a:ext cx="3956685" cy="60445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Padrão do plano de fundo&#10;&#10;O conteúdo gerado por IA pode estar incorreto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Imagem 12" descr="Padrão do plano de fundo&#10;&#10;O conteúdo gerado por IA pode estar incorreto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79" t="81820" r="45392" b="6667"/>
          <a:stretch>
            <a:fillRect/>
          </a:stretch>
        </p:blipFill>
        <p:spPr>
          <a:xfrm>
            <a:off x="5651500" y="5611194"/>
            <a:ext cx="1003300" cy="789606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5118735" y="1387475"/>
            <a:ext cx="4667250" cy="747395"/>
          </a:xfrm>
          <a:prstGeom prst="rect">
            <a:avLst/>
          </a:prstGeom>
          <a:solidFill>
            <a:srgbClr val="FDE5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TextBox 7"/>
          <p:cNvSpPr txBox="1"/>
          <p:nvPr/>
        </p:nvSpPr>
        <p:spPr>
          <a:xfrm>
            <a:off x="22225" y="1483363"/>
            <a:ext cx="12188952" cy="694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700"/>
              </a:lnSpc>
            </a:pPr>
            <a:r>
              <a:rPr lang="es-AR" sz="6000" spc="-150" dirty="0">
                <a:solidFill>
                  <a:srgbClr val="015595"/>
                </a:solidFill>
                <a:latin typeface="Gotham Black" pitchFamily="50" charset="0"/>
                <a:cs typeface="Gotham Black" pitchFamily="50" charset="0"/>
              </a:rPr>
              <a:t>¡</a:t>
            </a:r>
            <a:r>
              <a:rPr lang="pt-BR" sz="6000" spc="-150" dirty="0">
                <a:solidFill>
                  <a:srgbClr val="015595"/>
                </a:solidFill>
                <a:latin typeface="Gotham Black" pitchFamily="50" charset="0"/>
                <a:cs typeface="Gotham Black" pitchFamily="50" charset="0"/>
              </a:rPr>
              <a:t>Usa la Creatividad!</a:t>
            </a:r>
            <a:endParaRPr lang="en-US" sz="6000" spc="-150" dirty="0">
              <a:solidFill>
                <a:srgbClr val="015595"/>
              </a:solidFill>
              <a:highlight>
                <a:srgbClr val="FDE501"/>
              </a:highlight>
              <a:latin typeface="Gotham Light" pitchFamily="50" charset="0"/>
              <a:cs typeface="Gotham Light" pitchFamily="50" charset="0"/>
            </a:endParaRPr>
          </a:p>
        </p:txBody>
      </p:sp>
      <p:grpSp>
        <p:nvGrpSpPr>
          <p:cNvPr id="9" name="Agrupar 8"/>
          <p:cNvGrpSpPr/>
          <p:nvPr/>
        </p:nvGrpSpPr>
        <p:grpSpPr>
          <a:xfrm>
            <a:off x="-46984" y="2686050"/>
            <a:ext cx="12320271" cy="4505960"/>
            <a:chOff x="-495637" y="2629015"/>
            <a:chExt cx="12058290" cy="4505960"/>
          </a:xfrm>
        </p:grpSpPr>
        <p:sp>
          <p:nvSpPr>
            <p:cNvPr id="4" name="TextBox 7"/>
            <p:cNvSpPr txBox="1"/>
            <p:nvPr/>
          </p:nvSpPr>
          <p:spPr>
            <a:xfrm>
              <a:off x="1225290" y="2629015"/>
              <a:ext cx="10337363" cy="450596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ts val="2700"/>
                </a:lnSpc>
              </a:pPr>
              <a:r>
                <a:rPr lang="es-AR" altLang="pt-BR" sz="2800" b="1" spc="-150" dirty="0">
                  <a:solidFill>
                    <a:srgbClr val="015595"/>
                  </a:solidFill>
                  <a:highlight>
                    <a:srgbClr val="FBE300"/>
                  </a:highlight>
                  <a:latin typeface="Gotham Black" pitchFamily="50" charset="0"/>
                  <a:cs typeface="Gotham Black" pitchFamily="50" charset="0"/>
                </a:rPr>
                <a:t>CONSEJO</a:t>
              </a:r>
              <a:r>
                <a:rPr lang="pt-BR" sz="2800" b="1" spc="-150" dirty="0">
                  <a:solidFill>
                    <a:srgbClr val="015595"/>
                  </a:solidFill>
                  <a:highlight>
                    <a:srgbClr val="FBE300"/>
                  </a:highlight>
                  <a:latin typeface="Gotham Black" pitchFamily="50" charset="0"/>
                  <a:cs typeface="Gotham Black" pitchFamily="50" charset="0"/>
                </a:rPr>
                <a:t> 01</a:t>
              </a:r>
              <a:r>
                <a:rPr lang="pt-BR" sz="3200" b="1" spc="-150" dirty="0">
                  <a:solidFill>
                    <a:srgbClr val="015595"/>
                  </a:solidFill>
                  <a:latin typeface="Gotham Black" pitchFamily="50" charset="0"/>
                  <a:cs typeface="Gotham Black" pitchFamily="50" charset="0"/>
                </a:rPr>
                <a:t> </a:t>
              </a:r>
              <a:r>
                <a:rPr lang="en-US" altLang="es-MX" sz="2400" b="1" spc="-150" dirty="0">
                  <a:solidFill>
                    <a:srgbClr val="015595"/>
                  </a:solidFill>
                  <a:latin typeface="Gotham" pitchFamily="50" charset="0"/>
                  <a:cs typeface="Gotham" pitchFamily="50" charset="0"/>
                </a:rPr>
                <a:t>Anuncios</a:t>
              </a:r>
              <a:r>
                <a:rPr lang="en-US" altLang="es-MX" sz="2800" b="1" spc="-150" dirty="0">
                  <a:solidFill>
                    <a:srgbClr val="015595"/>
                  </a:solidFill>
                  <a:latin typeface="Gotham" pitchFamily="50" charset="0"/>
                  <a:cs typeface="Gotham" pitchFamily="50" charset="0"/>
                </a:rPr>
                <a:t> </a:t>
              </a:r>
              <a:r>
                <a:rPr lang="en-US" altLang="es-MX" sz="2000" spc="-150" dirty="0">
                  <a:solidFill>
                    <a:srgbClr val="015595"/>
                  </a:solidFill>
                  <a:latin typeface="Gotham" pitchFamily="50" charset="0"/>
                  <a:cs typeface="Gotham" pitchFamily="50" charset="0"/>
                </a:rPr>
                <a:t>(pantalla gigante, listas/grupos de WhatsApp)</a:t>
              </a:r>
            </a:p>
            <a:p>
              <a:pPr>
                <a:lnSpc>
                  <a:spcPts val="2700"/>
                </a:lnSpc>
              </a:pPr>
              <a:br>
                <a:rPr lang="pt-BR" sz="2000" b="1" spc="-150" dirty="0">
                  <a:solidFill>
                    <a:srgbClr val="015595"/>
                  </a:solidFill>
                  <a:latin typeface="Gotham" pitchFamily="50" charset="0"/>
                  <a:cs typeface="Gotham" pitchFamily="50" charset="0"/>
                </a:rPr>
              </a:br>
              <a:r>
                <a:rPr lang="es-AR" altLang="pt-BR" sz="2800" b="1" spc="-150" dirty="0">
                  <a:solidFill>
                    <a:srgbClr val="015595"/>
                  </a:solidFill>
                  <a:highlight>
                    <a:srgbClr val="FBE300"/>
                  </a:highlight>
                  <a:latin typeface="Gotham Black" pitchFamily="50" charset="0"/>
                  <a:cs typeface="Gotham Black" pitchFamily="50" charset="0"/>
                </a:rPr>
                <a:t>CONSEJO</a:t>
              </a:r>
              <a:r>
                <a:rPr lang="pt-BR" sz="2800" b="1" spc="-150" dirty="0">
                  <a:solidFill>
                    <a:srgbClr val="015595"/>
                  </a:solidFill>
                  <a:highlight>
                    <a:srgbClr val="FBE300"/>
                  </a:highlight>
                  <a:latin typeface="Gotham Black" pitchFamily="50" charset="0"/>
                  <a:cs typeface="Gotham Black" pitchFamily="50" charset="0"/>
                </a:rPr>
                <a:t> 02</a:t>
              </a:r>
              <a:r>
                <a:rPr lang="pt-BR" sz="3200" b="1" spc="-150" dirty="0">
                  <a:solidFill>
                    <a:srgbClr val="015595"/>
                  </a:solidFill>
                  <a:latin typeface="Gotham Black" pitchFamily="50" charset="0"/>
                  <a:cs typeface="Gotham Black" pitchFamily="50" charset="0"/>
                </a:rPr>
                <a:t> </a:t>
              </a:r>
              <a:r>
                <a:rPr lang="en-US" altLang="es-MX" sz="2400" b="1" spc="-150" dirty="0">
                  <a:solidFill>
                    <a:srgbClr val="015595"/>
                  </a:solidFill>
                  <a:latin typeface="Gotham" pitchFamily="50" charset="0"/>
                  <a:cs typeface="Gotham" pitchFamily="50" charset="0"/>
                </a:rPr>
                <a:t>Publicaciones en redes sociales</a:t>
              </a:r>
              <a:r>
                <a:rPr lang="en-US" altLang="es-MX" sz="2800" b="1" spc="-150" dirty="0">
                  <a:solidFill>
                    <a:srgbClr val="015595"/>
                  </a:solidFill>
                  <a:latin typeface="Gotham" pitchFamily="50" charset="0"/>
                  <a:cs typeface="Gotham" pitchFamily="50" charset="0"/>
                </a:rPr>
                <a:t> </a:t>
              </a:r>
              <a:r>
                <a:rPr lang="en-US" altLang="es-MX" sz="2000" spc="-150" dirty="0">
                  <a:solidFill>
                    <a:srgbClr val="015595"/>
                  </a:solidFill>
                  <a:latin typeface="Gotham" pitchFamily="50" charset="0"/>
                  <a:cs typeface="Gotham" pitchFamily="50" charset="0"/>
                </a:rPr>
                <a:t>(video, imagen, carrusel)</a:t>
              </a:r>
            </a:p>
            <a:p>
              <a:pPr>
                <a:lnSpc>
                  <a:spcPts val="2700"/>
                </a:lnSpc>
              </a:pPr>
              <a:endParaRPr lang="en-US" altLang="es-MX" sz="2000" spc="-150" dirty="0">
                <a:solidFill>
                  <a:srgbClr val="015595"/>
                </a:solidFill>
                <a:latin typeface="Gotham" pitchFamily="50" charset="0"/>
                <a:cs typeface="Gotham" pitchFamily="50" charset="0"/>
              </a:endParaRPr>
            </a:p>
            <a:p>
              <a:pPr>
                <a:lnSpc>
                  <a:spcPts val="2700"/>
                </a:lnSpc>
              </a:pPr>
              <a:r>
                <a:rPr lang="es-AR" altLang="pt-BR" sz="2800" b="1" spc="-150" dirty="0">
                  <a:solidFill>
                    <a:srgbClr val="015595"/>
                  </a:solidFill>
                  <a:highlight>
                    <a:srgbClr val="FBE300"/>
                  </a:highlight>
                  <a:latin typeface="Gotham Black" pitchFamily="50" charset="0"/>
                  <a:cs typeface="Gotham Black" pitchFamily="50" charset="0"/>
                </a:rPr>
                <a:t>CONSEJO</a:t>
              </a:r>
              <a:r>
                <a:rPr lang="pt-BR" sz="2800" b="1" spc="-150" dirty="0">
                  <a:solidFill>
                    <a:srgbClr val="015595"/>
                  </a:solidFill>
                  <a:highlight>
                    <a:srgbClr val="FBE300"/>
                  </a:highlight>
                  <a:latin typeface="Gotham Black" pitchFamily="50" charset="0"/>
                  <a:cs typeface="Gotham Black" pitchFamily="50" charset="0"/>
                </a:rPr>
                <a:t> 03</a:t>
              </a:r>
              <a:r>
                <a:rPr lang="pt-BR" sz="3200" b="1" spc="-150" dirty="0">
                  <a:solidFill>
                    <a:srgbClr val="015595"/>
                  </a:solidFill>
                  <a:latin typeface="Gotham Black" pitchFamily="50" charset="0"/>
                  <a:cs typeface="Gotham Black" pitchFamily="50" charset="0"/>
                </a:rPr>
                <a:t> </a:t>
              </a:r>
              <a:r>
                <a:rPr lang="en-US" altLang="es-MX" sz="2400" b="1" spc="-150" dirty="0">
                  <a:solidFill>
                    <a:srgbClr val="015595"/>
                  </a:solidFill>
                  <a:latin typeface="Gotham" pitchFamily="50" charset="0"/>
                  <a:cs typeface="Gotham" pitchFamily="50" charset="0"/>
                </a:rPr>
                <a:t>Bienvenida</a:t>
              </a:r>
              <a:r>
                <a:rPr lang="en-US" altLang="es-MX" sz="2000" spc="-150" dirty="0">
                  <a:solidFill>
                    <a:srgbClr val="015595"/>
                  </a:solidFill>
                  <a:latin typeface="Gotham" pitchFamily="50" charset="0"/>
                  <a:cs typeface="Gotham" pitchFamily="50" charset="0"/>
                </a:rPr>
                <a:t> (antes de las programaciones)</a:t>
              </a:r>
            </a:p>
            <a:p>
              <a:pPr>
                <a:lnSpc>
                  <a:spcPts val="2700"/>
                </a:lnSpc>
              </a:pPr>
              <a:endParaRPr lang="en-US" altLang="es-MX" sz="2000" spc="-150" dirty="0">
                <a:solidFill>
                  <a:srgbClr val="015595"/>
                </a:solidFill>
                <a:latin typeface="Gotham" pitchFamily="50" charset="0"/>
                <a:cs typeface="Gotham" pitchFamily="50" charset="0"/>
              </a:endParaRPr>
            </a:p>
            <a:p>
              <a:pPr>
                <a:lnSpc>
                  <a:spcPts val="2700"/>
                </a:lnSpc>
              </a:pPr>
              <a:r>
                <a:rPr lang="es-AR" altLang="pt-BR" sz="2800" b="1" spc="-150" dirty="0">
                  <a:solidFill>
                    <a:srgbClr val="015595"/>
                  </a:solidFill>
                  <a:highlight>
                    <a:srgbClr val="FBE300"/>
                  </a:highlight>
                  <a:latin typeface="Gotham Black" pitchFamily="50" charset="0"/>
                  <a:cs typeface="Gotham Black" pitchFamily="50" charset="0"/>
                </a:rPr>
                <a:t>CONSEJO</a:t>
              </a:r>
              <a:r>
                <a:rPr lang="pt-BR" sz="2800" b="1" spc="-150" dirty="0">
                  <a:solidFill>
                    <a:srgbClr val="015595"/>
                  </a:solidFill>
                  <a:highlight>
                    <a:srgbClr val="FBE300"/>
                  </a:highlight>
                  <a:latin typeface="Gotham Black" pitchFamily="50" charset="0"/>
                  <a:cs typeface="Gotham Black" pitchFamily="50" charset="0"/>
                </a:rPr>
                <a:t> 04</a:t>
              </a:r>
              <a:r>
                <a:rPr lang="pt-BR" sz="3200" b="1" spc="-150" dirty="0">
                  <a:solidFill>
                    <a:srgbClr val="015595"/>
                  </a:solidFill>
                  <a:latin typeface="Gotham Black" pitchFamily="50" charset="0"/>
                  <a:cs typeface="Gotham Black" pitchFamily="50" charset="0"/>
                </a:rPr>
                <a:t> </a:t>
              </a:r>
              <a:r>
                <a:rPr lang="pt-BR" sz="2400" b="1" spc="-150" dirty="0">
                  <a:solidFill>
                    <a:srgbClr val="015595"/>
                  </a:solidFill>
                  <a:latin typeface="Gotham" pitchFamily="50" charset="0"/>
                  <a:cs typeface="Gotham" pitchFamily="50" charset="0"/>
                </a:rPr>
                <a:t>Eventos</a:t>
              </a:r>
              <a:r>
                <a:rPr lang="pt-BR" sz="2800" b="1" spc="-150" dirty="0">
                  <a:solidFill>
                    <a:srgbClr val="015595"/>
                  </a:solidFill>
                  <a:latin typeface="Gotham" pitchFamily="50" charset="0"/>
                  <a:cs typeface="Gotham" pitchFamily="50" charset="0"/>
                </a:rPr>
                <a:t> </a:t>
              </a:r>
              <a:r>
                <a:rPr lang="pt-BR" spc="-150" dirty="0">
                  <a:solidFill>
                    <a:srgbClr val="015595"/>
                  </a:solidFill>
                  <a:latin typeface="Gotham" pitchFamily="50" charset="0"/>
                  <a:cs typeface="Gotham" pitchFamily="50" charset="0"/>
                </a:rPr>
                <a:t>(Fe</a:t>
              </a:r>
              <a:r>
                <a:rPr lang="es-AR" altLang="pt-BR" spc="-150" dirty="0">
                  <a:solidFill>
                    <a:srgbClr val="015595"/>
                  </a:solidFill>
                  <a:latin typeface="Gotham" pitchFamily="50" charset="0"/>
                  <a:cs typeface="Gotham" pitchFamily="50" charset="0"/>
                </a:rPr>
                <a:t>rias</a:t>
              </a:r>
              <a:r>
                <a:rPr lang="pt-BR" spc="-150" dirty="0">
                  <a:solidFill>
                    <a:srgbClr val="015595"/>
                  </a:solidFill>
                  <a:latin typeface="Gotham" pitchFamily="50" charset="0"/>
                  <a:cs typeface="Gotham" pitchFamily="50" charset="0"/>
                </a:rPr>
                <a:t> de </a:t>
              </a:r>
              <a:r>
                <a:rPr lang="es-AR" altLang="pt-BR" spc="-150" dirty="0">
                  <a:solidFill>
                    <a:srgbClr val="015595"/>
                  </a:solidFill>
                  <a:latin typeface="Gotham" pitchFamily="50" charset="0"/>
                  <a:cs typeface="Gotham" pitchFamily="50" charset="0"/>
                </a:rPr>
                <a:t>salud</a:t>
              </a:r>
              <a:r>
                <a:rPr lang="pt-BR" spc="-150" dirty="0">
                  <a:solidFill>
                    <a:srgbClr val="015595"/>
                  </a:solidFill>
                  <a:latin typeface="Gotham" pitchFamily="50" charset="0"/>
                  <a:cs typeface="Gotham" pitchFamily="50" charset="0"/>
                </a:rPr>
                <a:t>, hos</a:t>
              </a:r>
              <a:r>
                <a:rPr lang="es-AR" altLang="pt-BR" spc="-150" dirty="0">
                  <a:solidFill>
                    <a:srgbClr val="015595"/>
                  </a:solidFill>
                  <a:latin typeface="Gotham" pitchFamily="50" charset="0"/>
                  <a:cs typeface="Gotham" pitchFamily="50" charset="0"/>
                </a:rPr>
                <a:t>pitales</a:t>
              </a:r>
              <a:r>
                <a:rPr lang="pt-BR" spc="-150" dirty="0">
                  <a:solidFill>
                    <a:srgbClr val="015595"/>
                  </a:solidFill>
                  <a:latin typeface="Gotham" pitchFamily="50" charset="0"/>
                  <a:cs typeface="Gotham" pitchFamily="50" charset="0"/>
                </a:rPr>
                <a:t>, quebrando </a:t>
              </a:r>
              <a:r>
                <a:rPr lang="es-AR" altLang="pt-BR" spc="-150" dirty="0">
                  <a:solidFill>
                    <a:srgbClr val="015595"/>
                  </a:solidFill>
                  <a:latin typeface="Gotham" pitchFamily="50" charset="0"/>
                  <a:cs typeface="Gotham" pitchFamily="50" charset="0"/>
                </a:rPr>
                <a:t>el silencio</a:t>
              </a:r>
              <a:r>
                <a:rPr lang="pt-BR" spc="-150" dirty="0">
                  <a:solidFill>
                    <a:srgbClr val="015595"/>
                  </a:solidFill>
                  <a:latin typeface="Gotham" pitchFamily="50" charset="0"/>
                  <a:cs typeface="Gotham" pitchFamily="50" charset="0"/>
                </a:rPr>
                <a:t>, etc.)</a:t>
              </a:r>
              <a:endParaRPr lang="pt-BR" spc="-150" dirty="0">
                <a:solidFill>
                  <a:srgbClr val="015595"/>
                </a:solidFill>
                <a:latin typeface="Gotham Light" pitchFamily="50" charset="0"/>
                <a:cs typeface="Gotham Light" pitchFamily="50" charset="0"/>
              </a:endParaRPr>
            </a:p>
            <a:p>
              <a:pPr>
                <a:lnSpc>
                  <a:spcPts val="2700"/>
                </a:lnSpc>
              </a:pPr>
              <a:endParaRPr lang="pt-BR" sz="2000" spc="-150" dirty="0">
                <a:solidFill>
                  <a:srgbClr val="015595"/>
                </a:solidFill>
                <a:latin typeface="Gotham Light" pitchFamily="50" charset="0"/>
                <a:cs typeface="Gotham Light" pitchFamily="50" charset="0"/>
              </a:endParaRPr>
            </a:p>
            <a:p>
              <a:pPr>
                <a:lnSpc>
                  <a:spcPts val="2700"/>
                </a:lnSpc>
              </a:pPr>
              <a:endParaRPr lang="pt-BR" sz="2800" b="1" spc="-150" dirty="0">
                <a:solidFill>
                  <a:srgbClr val="015595"/>
                </a:solidFill>
                <a:latin typeface="Gotham" pitchFamily="50" charset="0"/>
                <a:cs typeface="Gotham" pitchFamily="50" charset="0"/>
              </a:endParaRPr>
            </a:p>
          </p:txBody>
        </p:sp>
        <p:pic>
          <p:nvPicPr>
            <p:cNvPr id="6" name="Imagem 5" descr="Forma&#10;&#10;O conteúdo gerado por IA pode estar incorreto.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16"/>
            <a:stretch>
              <a:fillRect/>
            </a:stretch>
          </p:blipFill>
          <p:spPr>
            <a:xfrm rot="16200000">
              <a:off x="-545550" y="2716528"/>
              <a:ext cx="1585730" cy="1485903"/>
            </a:xfrm>
            <a:prstGeom prst="rect">
              <a:avLst/>
            </a:prstGeom>
          </p:spPr>
        </p:pic>
        <p:pic>
          <p:nvPicPr>
            <p:cNvPr id="7" name="Imagem 6" descr="Forma&#10;&#10;O conteúdo gerado por IA pode estar incorreto.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16"/>
            <a:stretch>
              <a:fillRect/>
            </a:stretch>
          </p:blipFill>
          <p:spPr>
            <a:xfrm rot="5400000">
              <a:off x="755128" y="3400715"/>
              <a:ext cx="1585730" cy="1485903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O conteúdo gerado por IA pode estar incorreto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 descr="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 descr="Texto&#10;&#10;Descrição gerada automaticament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 descr="Uma imagem contendo água, bola, guarda-chuva&#10;&#10;O conteúdo gerado por IA pode estar incorreto.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"/>
            <a:ext cx="12191980" cy="6856718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393066" y="1469323"/>
            <a:ext cx="702945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800" spc="-150" dirty="0">
                <a:solidFill>
                  <a:srgbClr val="015595"/>
                </a:solidFill>
                <a:latin typeface="Gotham Light" pitchFamily="50" charset="0"/>
                <a:cs typeface="Gotham Light" pitchFamily="50" charset="0"/>
              </a:rPr>
              <a:t>2026</a:t>
            </a:r>
            <a:endParaRPr lang="pt-BR" sz="8000" spc="-150" dirty="0">
              <a:solidFill>
                <a:srgbClr val="015595"/>
              </a:solidFill>
              <a:latin typeface="Gotham Light" pitchFamily="50" charset="0"/>
              <a:cs typeface="Gotham Light" pitchFamily="50" charset="0"/>
            </a:endParaRPr>
          </a:p>
        </p:txBody>
      </p:sp>
      <p:pic>
        <p:nvPicPr>
          <p:cNvPr id="2" name="Imagen 1" descr="03"/>
          <p:cNvPicPr>
            <a:picLocks noChangeAspect="1"/>
          </p:cNvPicPr>
          <p:nvPr/>
        </p:nvPicPr>
        <p:blipFill>
          <a:blip r:embed="rId3"/>
          <a:srcRect l="19857" t="-1117"/>
          <a:stretch>
            <a:fillRect/>
          </a:stretch>
        </p:blipFill>
        <p:spPr>
          <a:xfrm>
            <a:off x="5493385" y="-490220"/>
            <a:ext cx="8737600" cy="73507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9182" y="3798973"/>
            <a:ext cx="12190476" cy="694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00"/>
              </a:lnSpc>
            </a:pPr>
            <a:r>
              <a:rPr lang="pt-BR" sz="10800" spc="-150" dirty="0">
                <a:solidFill>
                  <a:srgbClr val="FFD126"/>
                </a:solidFill>
                <a:latin typeface="Gotham Black" pitchFamily="50" charset="0"/>
                <a:cs typeface="Gotham Black" pitchFamily="50" charset="0"/>
              </a:rPr>
              <a:t>Nov</a:t>
            </a:r>
            <a:r>
              <a:rPr lang="es-AR" altLang="pt-BR" sz="10800" spc="-150" dirty="0">
                <a:solidFill>
                  <a:srgbClr val="FFD126"/>
                </a:solidFill>
                <a:latin typeface="Gotham Black" pitchFamily="50" charset="0"/>
                <a:cs typeface="Gotham Black" pitchFamily="50" charset="0"/>
              </a:rPr>
              <a:t>e</a:t>
            </a:r>
            <a:r>
              <a:rPr lang="pt-BR" sz="10800" spc="-150" dirty="0">
                <a:solidFill>
                  <a:srgbClr val="FFD126"/>
                </a:solidFill>
                <a:latin typeface="Gotham Black" pitchFamily="50" charset="0"/>
                <a:cs typeface="Gotham Black" pitchFamily="50" charset="0"/>
              </a:rPr>
              <a:t>dades</a:t>
            </a:r>
            <a:endParaRPr lang="en-US" sz="10800" spc="-150" dirty="0">
              <a:solidFill>
                <a:srgbClr val="FFD126"/>
              </a:solidFill>
              <a:highlight>
                <a:srgbClr val="FDE501"/>
              </a:highlight>
              <a:latin typeface="Gotham Light" pitchFamily="50" charset="0"/>
              <a:cs typeface="Gotham Light" pitchFamily="50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Padrão do plano de fundo&#10;&#10;O conteúdo gerado por IA pode estar incorreto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 descr="Imagem em preto e branco de computador&#10;&#10;O conteúdo gerado por IA pode estar incorreto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1"/>
          <a:stretch>
            <a:fillRect/>
          </a:stretch>
        </p:blipFill>
        <p:spPr>
          <a:xfrm>
            <a:off x="5324475" y="57150"/>
            <a:ext cx="10448925" cy="8159750"/>
          </a:xfrm>
          <a:prstGeom prst="rect">
            <a:avLst/>
          </a:prstGeom>
        </p:spPr>
      </p:pic>
      <p:grpSp>
        <p:nvGrpSpPr>
          <p:cNvPr id="18" name="Agrupar 17"/>
          <p:cNvGrpSpPr/>
          <p:nvPr/>
        </p:nvGrpSpPr>
        <p:grpSpPr>
          <a:xfrm>
            <a:off x="-109536" y="1733714"/>
            <a:ext cx="10429875" cy="2899410"/>
            <a:chOff x="-109536" y="2599805"/>
            <a:chExt cx="10429875" cy="2899410"/>
          </a:xfrm>
        </p:grpSpPr>
        <p:grpSp>
          <p:nvGrpSpPr>
            <p:cNvPr id="17" name="Agrupar 16"/>
            <p:cNvGrpSpPr/>
            <p:nvPr/>
          </p:nvGrpSpPr>
          <p:grpSpPr>
            <a:xfrm>
              <a:off x="-109536" y="2599805"/>
              <a:ext cx="10429875" cy="2899410"/>
              <a:chOff x="-109536" y="2599805"/>
              <a:chExt cx="10429875" cy="2899410"/>
            </a:xfrm>
          </p:grpSpPr>
          <p:sp>
            <p:nvSpPr>
              <p:cNvPr id="11" name="TextBox 7"/>
              <p:cNvSpPr txBox="1"/>
              <p:nvPr/>
            </p:nvSpPr>
            <p:spPr>
              <a:xfrm>
                <a:off x="1681164" y="2599805"/>
                <a:ext cx="8639175" cy="289941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ts val="2700"/>
                  </a:lnSpc>
                </a:pPr>
                <a:r>
                  <a:rPr lang="pt-BR" sz="2000" b="1" spc="-150" dirty="0">
                    <a:solidFill>
                      <a:srgbClr val="015595"/>
                    </a:solidFill>
                    <a:latin typeface="Gotham Black" pitchFamily="50" charset="0"/>
                    <a:cs typeface="Gotham Black" pitchFamily="50" charset="0"/>
                  </a:rPr>
                  <a:t>“</a:t>
                </a:r>
                <a:r>
                  <a:rPr lang="es-AR" altLang="pt-BR" sz="2000" b="1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Nuevo Comercial</a:t>
                </a:r>
                <a:r>
                  <a:rPr lang="pt-BR" sz="2000" b="1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” d</a:t>
                </a:r>
                <a:r>
                  <a:rPr lang="es-AR" altLang="pt-BR" sz="2000" b="1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e Esperanza</a:t>
                </a:r>
                <a:br>
                  <a:rPr lang="pt-BR" sz="2800" b="1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</a:br>
                <a:r>
                  <a:rPr lang="es-AR" altLang="pt-BR" sz="2000" b="1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Actualización visual</a:t>
                </a:r>
                <a:r>
                  <a:rPr lang="pt-BR" sz="2000" b="1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 </a:t>
                </a:r>
                <a:r>
                  <a:rPr lang="pt-BR" sz="1600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(</a:t>
                </a:r>
                <a:r>
                  <a:rPr lang="es-AR" altLang="pt-BR" sz="1600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nueva vestimenta</a:t>
                </a:r>
                <a:r>
                  <a:rPr lang="pt-BR" sz="1600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)</a:t>
                </a:r>
              </a:p>
              <a:p>
                <a:pPr>
                  <a:lnSpc>
                    <a:spcPts val="2700"/>
                  </a:lnSpc>
                </a:pPr>
                <a:r>
                  <a:rPr lang="pt-BR" sz="2000" b="1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N</a:t>
                </a:r>
                <a:r>
                  <a:rPr lang="es-AR" altLang="pt-BR" sz="2000" b="1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uevos estudios</a:t>
                </a:r>
                <a:r>
                  <a:rPr lang="pt-BR" sz="2000" b="1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 </a:t>
                </a:r>
                <a:r>
                  <a:rPr lang="pt-BR" sz="1600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(Temas como: </a:t>
                </a:r>
                <a:r>
                  <a:rPr lang="es-AR" altLang="pt-BR" sz="1600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vicios</a:t>
                </a:r>
                <a:r>
                  <a:rPr lang="pt-BR" sz="1600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, </a:t>
                </a:r>
                <a:r>
                  <a:rPr lang="es-AR" altLang="pt-BR" sz="1600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p</a:t>
                </a:r>
                <a:r>
                  <a:rPr lang="pt-BR" sz="1600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romesas </a:t>
                </a:r>
                <a:r>
                  <a:rPr lang="es-AR" altLang="pt-BR" sz="1600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b</a:t>
                </a:r>
                <a:r>
                  <a:rPr lang="pt-BR" sz="1600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íblicas, </a:t>
                </a:r>
                <a:br>
                  <a:rPr lang="pt-BR" sz="1600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</a:br>
                <a:r>
                  <a:rPr lang="es-AR" altLang="pt-BR" sz="1600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novios</a:t>
                </a:r>
                <a:r>
                  <a:rPr lang="pt-BR" sz="1600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, </a:t>
                </a:r>
                <a:r>
                  <a:rPr lang="es-AR" altLang="pt-BR" sz="1600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especial con los cantantes de la</a:t>
                </a:r>
                <a:r>
                  <a:rPr lang="pt-BR" sz="1600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 </a:t>
                </a:r>
                <a:r>
                  <a:rPr lang="es-AR" sz="1600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discográfica</a:t>
                </a:r>
                <a:r>
                  <a:rPr lang="pt-BR" sz="1600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, </a:t>
                </a:r>
                <a:r>
                  <a:rPr lang="es-AR" altLang="pt-BR" sz="1600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entre otros</a:t>
                </a:r>
                <a:r>
                  <a:rPr lang="pt-BR" sz="1600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)</a:t>
                </a:r>
              </a:p>
              <a:p>
                <a:pPr>
                  <a:lnSpc>
                    <a:spcPts val="2700"/>
                  </a:lnSpc>
                </a:pPr>
                <a:r>
                  <a:rPr lang="pt-BR" sz="2000" b="1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Canal </a:t>
                </a:r>
                <a:r>
                  <a:rPr lang="es-AR" altLang="pt-BR" sz="2000" b="1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de </a:t>
                </a:r>
                <a:r>
                  <a:rPr lang="pt-BR" sz="2000" b="1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WhatsApp </a:t>
                </a:r>
                <a:r>
                  <a:rPr lang="pt-BR" sz="1600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(c</a:t>
                </a:r>
                <a:r>
                  <a:rPr lang="es-AR" altLang="pt-BR" sz="1600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ontenidos y material</a:t>
                </a:r>
                <a:r>
                  <a:rPr lang="pt-BR" sz="1600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 exclusivo</a:t>
                </a:r>
                <a:r>
                  <a:rPr lang="es-AR" altLang="pt-BR" sz="1600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 </a:t>
                </a:r>
              </a:p>
              <a:p>
                <a:pPr>
                  <a:lnSpc>
                    <a:spcPts val="2700"/>
                  </a:lnSpc>
                </a:pPr>
                <a:r>
                  <a:rPr lang="es-AR" altLang="pt-BR" sz="1600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detrás de cámaras</a:t>
                </a:r>
                <a:r>
                  <a:rPr lang="pt-BR" sz="1600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  <a:t>)</a:t>
                </a:r>
                <a:br>
                  <a:rPr lang="pt-BR" sz="2000" b="1" spc="-150" dirty="0">
                    <a:solidFill>
                      <a:srgbClr val="015595"/>
                    </a:solidFill>
                    <a:latin typeface="Gotham" pitchFamily="50" charset="0"/>
                    <a:cs typeface="Gotham" pitchFamily="50" charset="0"/>
                  </a:rPr>
                </a:br>
                <a:endParaRPr lang="pt-BR" sz="2000" spc="-150" dirty="0">
                  <a:solidFill>
                    <a:srgbClr val="015595"/>
                  </a:solidFill>
                  <a:latin typeface="Gotham Light" pitchFamily="50" charset="0"/>
                  <a:cs typeface="Gotham Light" pitchFamily="50" charset="0"/>
                </a:endParaRPr>
              </a:p>
              <a:p>
                <a:pPr>
                  <a:lnSpc>
                    <a:spcPts val="2700"/>
                  </a:lnSpc>
                </a:pPr>
                <a:endParaRPr lang="pt-BR" sz="2800" b="1" spc="-150" dirty="0">
                  <a:solidFill>
                    <a:srgbClr val="015595"/>
                  </a:solidFill>
                  <a:latin typeface="Gotham" pitchFamily="50" charset="0"/>
                  <a:cs typeface="Gotham" pitchFamily="50" charset="0"/>
                </a:endParaRPr>
              </a:p>
            </p:txBody>
          </p:sp>
          <p:pic>
            <p:nvPicPr>
              <p:cNvPr id="12" name="Imagem 11" descr="Forma&#10;&#10;O conteúdo gerado por IA pode estar incorreto.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016"/>
              <a:stretch>
                <a:fillRect/>
              </a:stretch>
            </p:blipFill>
            <p:spPr>
              <a:xfrm rot="16200000">
                <a:off x="-159449" y="2767328"/>
                <a:ext cx="1585730" cy="1485903"/>
              </a:xfrm>
              <a:prstGeom prst="rect">
                <a:avLst/>
              </a:prstGeom>
            </p:spPr>
          </p:pic>
        </p:grpSp>
        <p:pic>
          <p:nvPicPr>
            <p:cNvPr id="14" name="Imagem 13" descr="Forma&#10;&#10;O conteúdo gerado por IA pode estar incorreto.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596" t="83654" r="-1780" b="-5448"/>
            <a:stretch>
              <a:fillRect/>
            </a:stretch>
          </p:blipFill>
          <p:spPr>
            <a:xfrm rot="16200000">
              <a:off x="996160" y="3059113"/>
              <a:ext cx="600074" cy="323849"/>
            </a:xfrm>
            <a:prstGeom prst="rect">
              <a:avLst/>
            </a:prstGeom>
          </p:spPr>
        </p:pic>
        <p:pic>
          <p:nvPicPr>
            <p:cNvPr id="15" name="Imagem 14" descr="Forma&#10;&#10;O conteúdo gerado por IA pode estar incorreto.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596" t="83654" r="-1780" b="-5448"/>
            <a:stretch>
              <a:fillRect/>
            </a:stretch>
          </p:blipFill>
          <p:spPr>
            <a:xfrm rot="16200000">
              <a:off x="996160" y="3411538"/>
              <a:ext cx="600074" cy="323849"/>
            </a:xfrm>
            <a:prstGeom prst="rect">
              <a:avLst/>
            </a:prstGeom>
          </p:spPr>
        </p:pic>
        <p:pic>
          <p:nvPicPr>
            <p:cNvPr id="16" name="Imagem 15" descr="Forma&#10;&#10;O conteúdo gerado por IA pode estar incorreto.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596" t="83654" r="-1780" b="-5448"/>
            <a:stretch>
              <a:fillRect/>
            </a:stretch>
          </p:blipFill>
          <p:spPr>
            <a:xfrm rot="5400000">
              <a:off x="977109" y="3989257"/>
              <a:ext cx="600074" cy="323849"/>
            </a:xfrm>
            <a:prstGeom prst="rect">
              <a:avLst/>
            </a:prstGeom>
          </p:spPr>
        </p:pic>
      </p:grpSp>
      <p:sp>
        <p:nvSpPr>
          <p:cNvPr id="19" name="TextBox 7"/>
          <p:cNvSpPr txBox="1"/>
          <p:nvPr/>
        </p:nvSpPr>
        <p:spPr>
          <a:xfrm>
            <a:off x="1662430" y="3780155"/>
            <a:ext cx="4334510" cy="694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00"/>
              </a:lnSpc>
            </a:pPr>
            <a:r>
              <a:rPr lang="es-AR" altLang="pt-BR" sz="4000" spc="-150" dirty="0">
                <a:solidFill>
                  <a:srgbClr val="015595"/>
                </a:solidFill>
                <a:latin typeface="Gotham Black" pitchFamily="50" charset="0"/>
                <a:cs typeface="Gotham Black" pitchFamily="50" charset="0"/>
              </a:rPr>
              <a:t>Y mucho</a:t>
            </a:r>
            <a:r>
              <a:rPr lang="pt-BR" sz="4000" spc="-150" dirty="0">
                <a:solidFill>
                  <a:srgbClr val="015595"/>
                </a:solidFill>
                <a:latin typeface="Gotham Black" pitchFamily="50" charset="0"/>
                <a:cs typeface="Gotham Black" pitchFamily="50" charset="0"/>
              </a:rPr>
              <a:t> </a:t>
            </a:r>
            <a:r>
              <a:rPr lang="pt-BR" sz="4000" spc="-150" dirty="0">
                <a:solidFill>
                  <a:srgbClr val="015595"/>
                </a:solidFill>
                <a:highlight>
                  <a:srgbClr val="FDE501"/>
                </a:highlight>
                <a:latin typeface="Gotham Black" pitchFamily="50" charset="0"/>
                <a:cs typeface="Gotham Black" pitchFamily="50" charset="0"/>
              </a:rPr>
              <a:t>m</a:t>
            </a:r>
            <a:r>
              <a:rPr lang="es-AR" altLang="pt-BR" sz="4000" spc="-150" dirty="0">
                <a:solidFill>
                  <a:srgbClr val="015595"/>
                </a:solidFill>
                <a:highlight>
                  <a:srgbClr val="FDE501"/>
                </a:highlight>
                <a:latin typeface="Gotham Black" pitchFamily="50" charset="0"/>
                <a:cs typeface="Gotham Black" pitchFamily="50" charset="0"/>
              </a:rPr>
              <a:t>ás</a:t>
            </a:r>
            <a:r>
              <a:rPr lang="pt-BR" sz="4000" spc="-150" dirty="0">
                <a:solidFill>
                  <a:srgbClr val="015595"/>
                </a:solidFill>
                <a:highlight>
                  <a:srgbClr val="FDE501"/>
                </a:highlight>
                <a:latin typeface="Gotham Black" pitchFamily="50" charset="0"/>
                <a:cs typeface="Gotham Black" pitchFamily="50" charset="0"/>
              </a:rPr>
              <a:t>!</a:t>
            </a:r>
            <a:endParaRPr lang="en-US" sz="4000" spc="-150" dirty="0">
              <a:solidFill>
                <a:srgbClr val="015595"/>
              </a:solidFill>
              <a:highlight>
                <a:srgbClr val="FDE501"/>
              </a:highlight>
              <a:latin typeface="Gotham Light" pitchFamily="50" charset="0"/>
              <a:cs typeface="Gotham Light" pitchFamily="50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Logotipo&#10;&#10;O conteúdo gerado por IA pode estar incorreto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Espaço Reservado para Conteúdo 4" descr="Padrão do plano de fundo&#10;&#10;O conteúdo gerado por IA pode estar incorreto.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30" name="Agrupar 29"/>
          <p:cNvGrpSpPr/>
          <p:nvPr/>
        </p:nvGrpSpPr>
        <p:grpSpPr>
          <a:xfrm>
            <a:off x="0" y="1762847"/>
            <a:ext cx="12188952" cy="2877889"/>
            <a:chOff x="0" y="2086697"/>
            <a:chExt cx="12188952" cy="2877889"/>
          </a:xfrm>
        </p:grpSpPr>
        <p:sp>
          <p:nvSpPr>
            <p:cNvPr id="6" name="TextBox 7"/>
            <p:cNvSpPr txBox="1"/>
            <p:nvPr/>
          </p:nvSpPr>
          <p:spPr>
            <a:xfrm>
              <a:off x="1499426" y="2816131"/>
              <a:ext cx="9190100" cy="1887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pt-BR" sz="3100" dirty="0">
                  <a:solidFill>
                    <a:srgbClr val="015595"/>
                  </a:solidFill>
                  <a:latin typeface="Gotham Light" pitchFamily="50" charset="0"/>
                  <a:cs typeface="Gotham Light" pitchFamily="50" charset="0"/>
                </a:rPr>
                <a:t>es un </a:t>
              </a:r>
              <a:r>
                <a:rPr lang="pt-BR" sz="3100" b="1" i="1" dirty="0" err="1">
                  <a:solidFill>
                    <a:srgbClr val="015595"/>
                  </a:solidFill>
                  <a:latin typeface="Gotham" pitchFamily="50" charset="0"/>
                  <a:cs typeface="Gotham" pitchFamily="50" charset="0"/>
                </a:rPr>
                <a:t>chatbot</a:t>
              </a:r>
              <a:r>
                <a:rPr lang="pt-BR" sz="3100" dirty="0">
                  <a:solidFill>
                    <a:srgbClr val="015595"/>
                  </a:solidFill>
                  <a:latin typeface="Gotham Light" pitchFamily="50" charset="0"/>
                  <a:cs typeface="Gotham Light" pitchFamily="50" charset="0"/>
                </a:rPr>
                <a:t> que, a través de las redes sociales, permite al alumno </a:t>
              </a:r>
              <a:r>
                <a:rPr lang="pt-BR" sz="3100" b="1" dirty="0" err="1">
                  <a:solidFill>
                    <a:srgbClr val="015595"/>
                  </a:solidFill>
                  <a:highlight>
                    <a:srgbClr val="FBE300"/>
                  </a:highlight>
                  <a:latin typeface="Gotham" pitchFamily="50" charset="0"/>
                  <a:cs typeface="Gotham" pitchFamily="50" charset="0"/>
                </a:rPr>
                <a:t>estudiar</a:t>
              </a:r>
              <a:r>
                <a:rPr lang="pt-BR" sz="3100" b="1" dirty="0">
                  <a:solidFill>
                    <a:srgbClr val="015595"/>
                  </a:solidFill>
                  <a:highlight>
                    <a:srgbClr val="FBE300"/>
                  </a:highlight>
                  <a:latin typeface="Gotham" pitchFamily="50" charset="0"/>
                  <a:cs typeface="Gotham" pitchFamily="50" charset="0"/>
                </a:rPr>
                <a:t> </a:t>
              </a:r>
              <a:r>
                <a:rPr lang="pt-BR" sz="3100" b="1" dirty="0" err="1">
                  <a:solidFill>
                    <a:srgbClr val="015595"/>
                  </a:solidFill>
                  <a:highlight>
                    <a:srgbClr val="FBE300"/>
                  </a:highlight>
                  <a:latin typeface="Gotham" pitchFamily="50" charset="0"/>
                  <a:cs typeface="Gotham" pitchFamily="50" charset="0"/>
                </a:rPr>
                <a:t>con</a:t>
              </a:r>
              <a:r>
                <a:rPr lang="pt-BR" sz="3100" b="1" dirty="0">
                  <a:solidFill>
                    <a:srgbClr val="015595"/>
                  </a:solidFill>
                  <a:highlight>
                    <a:srgbClr val="FBE300"/>
                  </a:highlight>
                  <a:latin typeface="Gotham" pitchFamily="50" charset="0"/>
                  <a:cs typeface="Gotham" pitchFamily="50" charset="0"/>
                </a:rPr>
                <a:t> ella, enseñar la Biblia y </a:t>
              </a:r>
              <a:r>
                <a:rPr lang="pt-BR" sz="3100" b="1" dirty="0" err="1">
                  <a:solidFill>
                    <a:srgbClr val="015595"/>
                  </a:solidFill>
                  <a:highlight>
                    <a:srgbClr val="FBE300"/>
                  </a:highlight>
                  <a:latin typeface="Gotham" pitchFamily="50" charset="0"/>
                  <a:cs typeface="Gotham" pitchFamily="50" charset="0"/>
                </a:rPr>
                <a:t>hacer</a:t>
              </a:r>
              <a:r>
                <a:rPr lang="pt-BR" sz="3100" b="1" dirty="0">
                  <a:solidFill>
                    <a:srgbClr val="015595"/>
                  </a:solidFill>
                  <a:highlight>
                    <a:srgbClr val="FBE300"/>
                  </a:highlight>
                  <a:latin typeface="Gotham" pitchFamily="50" charset="0"/>
                  <a:cs typeface="Gotham" pitchFamily="50" charset="0"/>
                </a:rPr>
                <a:t> preguntas bíblicas.</a:t>
              </a:r>
            </a:p>
            <a:p>
              <a:pPr algn="ctr">
                <a:lnSpc>
                  <a:spcPts val="3500"/>
                </a:lnSpc>
              </a:pPr>
              <a:endParaRPr lang="pt-BR" sz="3100" b="1" dirty="0">
                <a:solidFill>
                  <a:srgbClr val="015595"/>
                </a:solidFill>
                <a:highlight>
                  <a:srgbClr val="FBE300"/>
                </a:highlight>
                <a:latin typeface="Gotham" pitchFamily="50" charset="0"/>
                <a:cs typeface="Gotham" pitchFamily="50" charset="0"/>
              </a:endParaRPr>
            </a:p>
          </p:txBody>
        </p:sp>
        <p:sp>
          <p:nvSpPr>
            <p:cNvPr id="14" name="TextBox 7"/>
            <p:cNvSpPr txBox="1"/>
            <p:nvPr/>
          </p:nvSpPr>
          <p:spPr>
            <a:xfrm>
              <a:off x="0" y="2086697"/>
              <a:ext cx="12188952" cy="694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700"/>
                </a:lnSpc>
              </a:pPr>
              <a:r>
                <a:rPr lang="pt-BR" sz="8800" spc="-150" dirty="0">
                  <a:solidFill>
                    <a:srgbClr val="015595"/>
                  </a:solidFill>
                  <a:latin typeface="Gotham Black" pitchFamily="50" charset="0"/>
                  <a:cs typeface="Gotham Black" pitchFamily="50" charset="0"/>
                </a:rPr>
                <a:t>Esperanza</a:t>
              </a:r>
              <a:endParaRPr lang="en-US" sz="8800" spc="-150" dirty="0">
                <a:solidFill>
                  <a:srgbClr val="015595"/>
                </a:solidFill>
                <a:highlight>
                  <a:srgbClr val="FDE501"/>
                </a:highlight>
                <a:latin typeface="Gotham Light" pitchFamily="50" charset="0"/>
                <a:cs typeface="Gotham Light" pitchFamily="50" charset="0"/>
              </a:endParaRPr>
            </a:p>
          </p:txBody>
        </p:sp>
        <p:pic>
          <p:nvPicPr>
            <p:cNvPr id="29" name="Imagem 28" descr="Ícone&#10;&#10;O conteúdo gerado por IA pode estar incorreto.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7325" y="4403820"/>
              <a:ext cx="2194302" cy="560766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adrão do plano de fundo&#10;&#10;O conteúdo gerado por IA pode estar incorreto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map of the world&#10;&#10;AI-generated content may be incorrect.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5698" y="905244"/>
            <a:ext cx="7620000" cy="4749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33261" y="2107004"/>
            <a:ext cx="2907761" cy="1297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00"/>
              </a:lnSpc>
            </a:pPr>
            <a:r>
              <a:rPr lang="en-US" sz="7000" dirty="0">
                <a:solidFill>
                  <a:srgbClr val="015595"/>
                </a:solidFill>
                <a:latin typeface="Gotham Black" pitchFamily="50" charset="0"/>
                <a:cs typeface="Gotham Black" pitchFamily="50" charset="0"/>
              </a:rPr>
              <a:t>173</a:t>
            </a:r>
            <a:r>
              <a:rPr lang="pt-BR" sz="7000" dirty="0">
                <a:solidFill>
                  <a:srgbClr val="015595"/>
                </a:solidFill>
                <a:latin typeface="Gotham Black" pitchFamily="50" charset="0"/>
                <a:cs typeface="Gotham Black" pitchFamily="50" charset="0"/>
              </a:rPr>
              <a:t> </a:t>
            </a:r>
            <a:r>
              <a:rPr lang="en-US" sz="4800" dirty="0" err="1">
                <a:solidFill>
                  <a:srgbClr val="015595"/>
                </a:solidFill>
                <a:highlight>
                  <a:srgbClr val="FDE501"/>
                </a:highlight>
                <a:latin typeface="Gotham Light" pitchFamily="50" charset="0"/>
                <a:cs typeface="Gotham Light" pitchFamily="50" charset="0"/>
              </a:rPr>
              <a:t>Países</a:t>
            </a:r>
            <a:endParaRPr lang="en-US" sz="6000" dirty="0">
              <a:solidFill>
                <a:srgbClr val="015595"/>
              </a:solidFill>
              <a:highlight>
                <a:srgbClr val="FDE501"/>
              </a:highlight>
              <a:latin typeface="Gotham Light" pitchFamily="50" charset="0"/>
              <a:cs typeface="Gotham Light" pitchFamily="50" charset="0"/>
            </a:endParaRPr>
          </a:p>
        </p:txBody>
      </p:sp>
      <p:sp>
        <p:nvSpPr>
          <p:cNvPr id="6" name="TextBox 7"/>
          <p:cNvSpPr txBox="1"/>
          <p:nvPr/>
        </p:nvSpPr>
        <p:spPr>
          <a:xfrm>
            <a:off x="-420604" y="4368764"/>
            <a:ext cx="6125137" cy="988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500"/>
              </a:lnSpc>
            </a:pPr>
            <a:r>
              <a:rPr lang="pt-BR" sz="7000" dirty="0">
                <a:solidFill>
                  <a:srgbClr val="015595"/>
                </a:solidFill>
                <a:latin typeface="Gotham Black" pitchFamily="50" charset="0"/>
                <a:cs typeface="Gotham Black" pitchFamily="50" charset="0"/>
              </a:rPr>
              <a:t>+531.000 </a:t>
            </a:r>
            <a:r>
              <a:rPr lang="en-US" sz="3200" dirty="0" err="1">
                <a:solidFill>
                  <a:srgbClr val="015595"/>
                </a:solidFill>
                <a:highlight>
                  <a:srgbClr val="FDE501"/>
                </a:highlight>
                <a:latin typeface="Gotham Light" pitchFamily="50" charset="0"/>
                <a:cs typeface="Gotham Light" pitchFamily="50" charset="0"/>
              </a:rPr>
              <a:t>Estud</a:t>
            </a:r>
            <a:r>
              <a:rPr lang="pt-BR" altLang="en-US" sz="3200" dirty="0" err="1">
                <a:solidFill>
                  <a:srgbClr val="015595"/>
                </a:solidFill>
                <a:highlight>
                  <a:srgbClr val="FDE501"/>
                </a:highlight>
                <a:latin typeface="Gotham Light" pitchFamily="50" charset="0"/>
                <a:cs typeface="Gotham Light" pitchFamily="50" charset="0"/>
              </a:rPr>
              <a:t>iaron la Biblia</a:t>
            </a:r>
            <a:endParaRPr lang="pt-BR" altLang="en-US" sz="6000" dirty="0">
              <a:solidFill>
                <a:srgbClr val="015595"/>
              </a:solidFill>
              <a:highlight>
                <a:srgbClr val="FDE501"/>
              </a:highlight>
              <a:latin typeface="Gotham Light" pitchFamily="50" charset="0"/>
              <a:cs typeface="Gotham Light" pitchFamily="50" charset="0"/>
            </a:endParaRPr>
          </a:p>
        </p:txBody>
      </p:sp>
      <p:pic>
        <p:nvPicPr>
          <p:cNvPr id="12" name="Imagem 11" descr="Forma&#10;&#10;O conteúdo gerado por IA pode estar incorreto.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16"/>
          <a:stretch>
            <a:fillRect/>
          </a:stretch>
        </p:blipFill>
        <p:spPr>
          <a:xfrm>
            <a:off x="-358874" y="3038184"/>
            <a:ext cx="1585730" cy="1485903"/>
          </a:xfrm>
          <a:prstGeom prst="rect">
            <a:avLst/>
          </a:prstGeom>
        </p:spPr>
      </p:pic>
      <p:pic>
        <p:nvPicPr>
          <p:cNvPr id="13" name="Imagem 12" descr="Forma&#10;&#10;O conteúdo gerado por IA pode estar incorreto.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16"/>
          <a:stretch>
            <a:fillRect/>
          </a:stretch>
        </p:blipFill>
        <p:spPr>
          <a:xfrm rot="10800000">
            <a:off x="10731759" y="2226005"/>
            <a:ext cx="1585730" cy="1485903"/>
          </a:xfrm>
          <a:prstGeom prst="rect">
            <a:avLst/>
          </a:prstGeom>
        </p:spPr>
      </p:pic>
    </p:spTree>
  </p:cSld>
  <p:clrMapOvr>
    <a:masterClrMapping/>
  </p:clrMapOvr>
  <p:transition spd="slow">
    <p:push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adrão do plano de fundo&#10;&#10;O conteúdo gerado por IA pode estar incorreto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m 8" descr="Padrão do plano de fundo&#10;&#10;O conteúdo gerado por IA pode estar incorreto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6" r="37604"/>
          <a:stretch>
            <a:fillRect/>
          </a:stretch>
        </p:blipFill>
        <p:spPr>
          <a:xfrm rot="10800000" flipH="1">
            <a:off x="4343400" y="-55332"/>
            <a:ext cx="7848599" cy="6920247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05604" y="-24205"/>
            <a:ext cx="9919020" cy="6920247"/>
          </a:xfrm>
          <a:prstGeom prst="rect">
            <a:avLst/>
          </a:prstGeom>
          <a:effectLst>
            <a:outerShdw blurRad="939800" dist="38100" dir="8100000" sx="101000" sy="101000" algn="tr" rotWithShape="0">
              <a:prstClr val="black">
                <a:alpha val="28000"/>
              </a:prstClr>
            </a:outerShdw>
          </a:effectLst>
        </p:spPr>
      </p:pic>
      <p:sp>
        <p:nvSpPr>
          <p:cNvPr id="6" name="TextBox 7"/>
          <p:cNvSpPr txBox="1"/>
          <p:nvPr/>
        </p:nvSpPr>
        <p:spPr>
          <a:xfrm>
            <a:off x="433705" y="3937000"/>
            <a:ext cx="5440680" cy="1886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500"/>
              </a:lnSpc>
            </a:pPr>
            <a:r>
              <a:rPr lang="pt-BR" sz="8000" dirty="0">
                <a:solidFill>
                  <a:srgbClr val="015595"/>
                </a:solidFill>
                <a:latin typeface="Gotham Black" pitchFamily="50" charset="0"/>
                <a:cs typeface="Gotham Black" pitchFamily="50" charset="0"/>
              </a:rPr>
              <a:t>+21.000</a:t>
            </a:r>
          </a:p>
          <a:p>
            <a:pPr algn="r">
              <a:lnSpc>
                <a:spcPts val="3500"/>
              </a:lnSpc>
            </a:pPr>
            <a:r>
              <a:rPr lang="pt-BR" sz="3200" dirty="0">
                <a:solidFill>
                  <a:srgbClr val="015595"/>
                </a:solidFill>
                <a:highlight>
                  <a:srgbClr val="FDE501"/>
                </a:highlight>
                <a:latin typeface="Gotham Black" pitchFamily="50" charset="0"/>
                <a:cs typeface="Gotham Black" pitchFamily="50" charset="0"/>
              </a:rPr>
              <a:t>Decisiones de bautismo </a:t>
            </a:r>
            <a:r>
              <a:rPr lang="pt-BR" sz="3200" dirty="0">
                <a:solidFill>
                  <a:srgbClr val="015595"/>
                </a:solidFill>
                <a:highlight>
                  <a:srgbClr val="FDE501"/>
                </a:highlight>
                <a:latin typeface="Gotham Light" pitchFamily="50" charset="0"/>
                <a:cs typeface="Gotham Light" pitchFamily="50" charset="0"/>
              </a:rPr>
              <a:t>y personas encaminadas </a:t>
            </a:r>
            <a:r>
              <a:rPr lang="pt-BR" sz="3200" dirty="0">
                <a:solidFill>
                  <a:srgbClr val="015595"/>
                </a:solidFill>
                <a:highlight>
                  <a:srgbClr val="FDE501"/>
                </a:highlight>
                <a:latin typeface="Gotham Black" pitchFamily="50" charset="0"/>
                <a:cs typeface="Gotham Black" pitchFamily="50" charset="0"/>
              </a:rPr>
              <a:t>para las iglesias</a:t>
            </a:r>
            <a:r>
              <a:rPr lang="pt-BR" sz="3200" dirty="0">
                <a:solidFill>
                  <a:srgbClr val="FDE501"/>
                </a:solidFill>
                <a:highlight>
                  <a:srgbClr val="FDE501"/>
                </a:highlight>
                <a:latin typeface="Gotham Black" pitchFamily="50" charset="0"/>
                <a:cs typeface="Gotham Black" pitchFamily="50" charset="0"/>
              </a:rPr>
              <a:t>.</a:t>
            </a:r>
            <a:endParaRPr lang="en-US" sz="6000" dirty="0">
              <a:solidFill>
                <a:srgbClr val="FDE501"/>
              </a:solidFill>
              <a:highlight>
                <a:srgbClr val="FDE501"/>
              </a:highlight>
              <a:latin typeface="Gotham Black" pitchFamily="50" charset="0"/>
              <a:cs typeface="Gotham Black" pitchFamily="50" charset="0"/>
            </a:endParaRPr>
          </a:p>
        </p:txBody>
      </p:sp>
      <p:pic>
        <p:nvPicPr>
          <p:cNvPr id="12" name="Imagem 11" descr="Forma&#10;&#10;O conteúdo gerado por IA pode estar incorreto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16"/>
          <a:stretch>
            <a:fillRect/>
          </a:stretch>
        </p:blipFill>
        <p:spPr>
          <a:xfrm>
            <a:off x="-197121" y="4264304"/>
            <a:ext cx="1585730" cy="148590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Padrão do plano de fundo&#10;&#10;O conteúdo gerado por IA pode estar incorreto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5610225" y="1447800"/>
            <a:ext cx="4924425" cy="747512"/>
          </a:xfrm>
          <a:prstGeom prst="rect">
            <a:avLst/>
          </a:prstGeom>
          <a:solidFill>
            <a:srgbClr val="FDE5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TextBox 7"/>
          <p:cNvSpPr txBox="1"/>
          <p:nvPr/>
        </p:nvSpPr>
        <p:spPr>
          <a:xfrm>
            <a:off x="0" y="1604013"/>
            <a:ext cx="12188952" cy="694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700"/>
              </a:lnSpc>
            </a:pPr>
            <a:r>
              <a:rPr lang="pt-BR" sz="6000" spc="-150" dirty="0">
                <a:solidFill>
                  <a:srgbClr val="015595"/>
                </a:solidFill>
                <a:latin typeface="Gotham Black" pitchFamily="50" charset="0"/>
                <a:cs typeface="Gotham Black" pitchFamily="50" charset="0"/>
              </a:rPr>
              <a:t>Contenido Almacenado</a:t>
            </a:r>
            <a:endParaRPr lang="en-US" sz="6000" spc="-150" dirty="0">
              <a:solidFill>
                <a:srgbClr val="015595"/>
              </a:solidFill>
              <a:highlight>
                <a:srgbClr val="FDE501"/>
              </a:highlight>
              <a:latin typeface="Gotham Light" pitchFamily="50" charset="0"/>
              <a:cs typeface="Gotham Light" pitchFamily="50" charset="0"/>
            </a:endParaRPr>
          </a:p>
        </p:txBody>
      </p:sp>
      <p:grpSp>
        <p:nvGrpSpPr>
          <p:cNvPr id="9" name="Agrupar 8"/>
          <p:cNvGrpSpPr/>
          <p:nvPr/>
        </p:nvGrpSpPr>
        <p:grpSpPr>
          <a:xfrm>
            <a:off x="881065" y="2599805"/>
            <a:ext cx="10429872" cy="2515235"/>
            <a:chOff x="881065" y="2609330"/>
            <a:chExt cx="10429872" cy="2515235"/>
          </a:xfrm>
        </p:grpSpPr>
        <p:sp>
          <p:nvSpPr>
            <p:cNvPr id="4" name="TextBox 7"/>
            <p:cNvSpPr txBox="1"/>
            <p:nvPr/>
          </p:nvSpPr>
          <p:spPr>
            <a:xfrm>
              <a:off x="2671763" y="2609330"/>
              <a:ext cx="8639174" cy="2515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700"/>
                </a:lnSpc>
              </a:pPr>
              <a:r>
                <a:rPr lang="pt-BR" sz="4000" b="1" spc="-150" dirty="0">
                  <a:solidFill>
                    <a:srgbClr val="015595"/>
                  </a:solidFill>
                  <a:highlight>
                    <a:srgbClr val="FBE300"/>
                  </a:highlight>
                  <a:latin typeface="Gotham Black" pitchFamily="50" charset="0"/>
                  <a:cs typeface="Gotham Black" pitchFamily="50" charset="0"/>
                </a:rPr>
                <a:t>9.112</a:t>
              </a:r>
              <a:r>
                <a:rPr lang="pt-BR" sz="4000" b="1" spc="-150" dirty="0">
                  <a:solidFill>
                    <a:srgbClr val="015595"/>
                  </a:solidFill>
                  <a:latin typeface="Gotham Black" pitchFamily="50" charset="0"/>
                  <a:cs typeface="Gotham Black" pitchFamily="50" charset="0"/>
                </a:rPr>
                <a:t> </a:t>
              </a:r>
              <a:r>
                <a:rPr lang="pt-BR" sz="2800" spc="-150" dirty="0">
                  <a:solidFill>
                    <a:srgbClr val="015595"/>
                  </a:solidFill>
                  <a:latin typeface="Gotham Light" pitchFamily="50" charset="0"/>
                  <a:cs typeface="Gotham Light" pitchFamily="50" charset="0"/>
                </a:rPr>
                <a:t>Horas de </a:t>
              </a:r>
              <a:r>
                <a:rPr lang="pt-BR" sz="2800" b="1" spc="-150" dirty="0">
                  <a:solidFill>
                    <a:srgbClr val="015595"/>
                  </a:solidFill>
                  <a:latin typeface="Gotham" pitchFamily="50" charset="0"/>
                  <a:cs typeface="Gotham" pitchFamily="50" charset="0"/>
                </a:rPr>
                <a:t>programas de TV</a:t>
              </a:r>
              <a:br>
                <a:rPr lang="pt-BR" sz="2800" b="1" spc="-150" dirty="0">
                  <a:solidFill>
                    <a:srgbClr val="015595"/>
                  </a:solidFill>
                  <a:latin typeface="Gotham" pitchFamily="50" charset="0"/>
                  <a:cs typeface="Gotham" pitchFamily="50" charset="0"/>
                </a:rPr>
              </a:br>
              <a:endParaRPr lang="pt-BR" sz="2800" b="1" spc="-150" dirty="0">
                <a:solidFill>
                  <a:srgbClr val="015595"/>
                </a:solidFill>
                <a:latin typeface="Gotham" pitchFamily="50" charset="0"/>
                <a:cs typeface="Gotham" pitchFamily="50" charset="0"/>
              </a:endParaRPr>
            </a:p>
            <a:p>
              <a:pPr>
                <a:lnSpc>
                  <a:spcPts val="2700"/>
                </a:lnSpc>
              </a:pPr>
              <a:r>
                <a:rPr lang="pt-BR" sz="4000" b="1" spc="-150" dirty="0">
                  <a:solidFill>
                    <a:srgbClr val="015595"/>
                  </a:solidFill>
                  <a:highlight>
                    <a:srgbClr val="FBE300"/>
                  </a:highlight>
                  <a:latin typeface="Gotham Black" pitchFamily="50" charset="0"/>
                  <a:cs typeface="Gotham Black" pitchFamily="50" charset="0"/>
                </a:rPr>
                <a:t>2.506</a:t>
              </a:r>
              <a:r>
                <a:rPr lang="pt-BR" sz="4000" b="1" spc="-150" dirty="0">
                  <a:solidFill>
                    <a:srgbClr val="015595"/>
                  </a:solidFill>
                  <a:latin typeface="Gotham Black" pitchFamily="50" charset="0"/>
                  <a:cs typeface="Gotham Black" pitchFamily="50" charset="0"/>
                </a:rPr>
                <a:t> </a:t>
              </a:r>
              <a:r>
                <a:rPr lang="pt-BR" sz="2800" spc="-150" dirty="0">
                  <a:solidFill>
                    <a:srgbClr val="015595"/>
                  </a:solidFill>
                  <a:latin typeface="Gotham Light" pitchFamily="50" charset="0"/>
                  <a:cs typeface="Gotham Light" pitchFamily="50" charset="0"/>
                </a:rPr>
                <a:t>Horas de </a:t>
              </a:r>
              <a:r>
                <a:rPr lang="pt-BR" sz="2800" b="1" spc="-150" dirty="0">
                  <a:solidFill>
                    <a:srgbClr val="015595"/>
                  </a:solidFill>
                  <a:latin typeface="Gotham" pitchFamily="50" charset="0"/>
                  <a:cs typeface="Gotham" pitchFamily="50" charset="0"/>
                </a:rPr>
                <a:t>programas de Radio</a:t>
              </a:r>
              <a:br>
                <a:rPr lang="pt-BR" sz="2800" b="1" spc="-150" dirty="0">
                  <a:solidFill>
                    <a:srgbClr val="015595"/>
                  </a:solidFill>
                  <a:latin typeface="Gotham" pitchFamily="50" charset="0"/>
                  <a:cs typeface="Gotham" pitchFamily="50" charset="0"/>
                </a:rPr>
              </a:br>
              <a:endParaRPr lang="pt-BR" sz="2800" b="1" spc="-150" dirty="0">
                <a:solidFill>
                  <a:srgbClr val="015595"/>
                </a:solidFill>
                <a:latin typeface="Gotham" pitchFamily="50" charset="0"/>
                <a:cs typeface="Gotham" pitchFamily="50" charset="0"/>
              </a:endParaRPr>
            </a:p>
            <a:p>
              <a:pPr>
                <a:lnSpc>
                  <a:spcPts val="2700"/>
                </a:lnSpc>
              </a:pPr>
              <a:r>
                <a:rPr lang="pt-BR" sz="4000" b="1" spc="-150" dirty="0">
                  <a:solidFill>
                    <a:srgbClr val="015595"/>
                  </a:solidFill>
                  <a:highlight>
                    <a:srgbClr val="FBE300"/>
                  </a:highlight>
                  <a:latin typeface="Gotham Black" pitchFamily="50" charset="0"/>
                  <a:cs typeface="Gotham Black" pitchFamily="50" charset="0"/>
                </a:rPr>
                <a:t>7.065</a:t>
              </a:r>
              <a:r>
                <a:rPr lang="pt-BR" sz="4000" b="1" spc="-150" dirty="0">
                  <a:solidFill>
                    <a:srgbClr val="015595"/>
                  </a:solidFill>
                  <a:latin typeface="Gotham Black" pitchFamily="50" charset="0"/>
                  <a:cs typeface="Gotham Black" pitchFamily="50" charset="0"/>
                </a:rPr>
                <a:t> </a:t>
              </a:r>
              <a:r>
                <a:rPr lang="pt-BR" sz="2800" b="1" spc="-150" dirty="0">
                  <a:solidFill>
                    <a:srgbClr val="015595"/>
                  </a:solidFill>
                  <a:latin typeface="Gotham" pitchFamily="50" charset="0"/>
                  <a:cs typeface="Gotham" pitchFamily="50" charset="0"/>
                </a:rPr>
                <a:t>Artículos </a:t>
              </a:r>
              <a:r>
                <a:rPr lang="pt-BR" sz="2800" spc="-150" dirty="0">
                  <a:solidFill>
                    <a:srgbClr val="015595"/>
                  </a:solidFill>
                  <a:latin typeface="Gotham Light" pitchFamily="50" charset="0"/>
                  <a:cs typeface="Gotham Light" pitchFamily="50" charset="0"/>
                </a:rPr>
                <a:t>de apoyo</a:t>
              </a:r>
            </a:p>
            <a:p>
              <a:pPr>
                <a:lnSpc>
                  <a:spcPts val="2700"/>
                </a:lnSpc>
              </a:pPr>
              <a:br>
                <a:rPr lang="pt-BR" sz="2800" b="1" spc="-150" dirty="0">
                  <a:solidFill>
                    <a:srgbClr val="015595"/>
                  </a:solidFill>
                  <a:latin typeface="Gotham Light" pitchFamily="50" charset="0"/>
                  <a:cs typeface="Gotham Light" pitchFamily="50" charset="0"/>
                </a:rPr>
              </a:br>
              <a:r>
                <a:rPr lang="pt-BR" sz="4000" b="1" spc="-150" dirty="0">
                  <a:solidFill>
                    <a:srgbClr val="015595"/>
                  </a:solidFill>
                  <a:highlight>
                    <a:srgbClr val="FBE300"/>
                  </a:highlight>
                  <a:latin typeface="Gotham Black" pitchFamily="50" charset="0"/>
                  <a:cs typeface="Gotham Black" pitchFamily="50" charset="0"/>
                </a:rPr>
                <a:t>100</a:t>
              </a:r>
              <a:r>
                <a:rPr lang="pt-BR" sz="4000" b="1" spc="-150" dirty="0">
                  <a:solidFill>
                    <a:srgbClr val="015595"/>
                  </a:solidFill>
                  <a:latin typeface="Gotham Black" pitchFamily="50" charset="0"/>
                  <a:cs typeface="Gotham Black" pitchFamily="50" charset="0"/>
                </a:rPr>
                <a:t> </a:t>
              </a:r>
              <a:r>
                <a:rPr lang="pt-BR" sz="2800" spc="-150" dirty="0">
                  <a:solidFill>
                    <a:srgbClr val="015595"/>
                  </a:solidFill>
                  <a:latin typeface="Gotham Light" pitchFamily="50" charset="0"/>
                  <a:cs typeface="Gotham Light" pitchFamily="50" charset="0"/>
                </a:rPr>
                <a:t>Lecciones de </a:t>
              </a:r>
              <a:r>
                <a:rPr lang="pt-BR" sz="2800" b="1" spc="-150" dirty="0">
                  <a:solidFill>
                    <a:srgbClr val="015595"/>
                  </a:solidFill>
                  <a:latin typeface="Gotham" pitchFamily="50" charset="0"/>
                  <a:cs typeface="Gotham" pitchFamily="50" charset="0"/>
                </a:rPr>
                <a:t>Escuela Sabática</a:t>
              </a:r>
            </a:p>
          </p:txBody>
        </p:sp>
        <p:pic>
          <p:nvPicPr>
            <p:cNvPr id="6" name="Imagem 5" descr="Forma&#10;&#10;O conteúdo gerado por IA pode estar incorreto.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16"/>
            <a:stretch>
              <a:fillRect/>
            </a:stretch>
          </p:blipFill>
          <p:spPr>
            <a:xfrm rot="16200000">
              <a:off x="831151" y="2686048"/>
              <a:ext cx="1585730" cy="1485903"/>
            </a:xfrm>
            <a:prstGeom prst="rect">
              <a:avLst/>
            </a:prstGeom>
          </p:spPr>
        </p:pic>
        <p:pic>
          <p:nvPicPr>
            <p:cNvPr id="7" name="Imagem 6" descr="Forma&#10;&#10;O conteúdo gerado por IA pode estar incorreto.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16"/>
            <a:stretch>
              <a:fillRect/>
            </a:stretch>
          </p:blipFill>
          <p:spPr>
            <a:xfrm rot="5400000">
              <a:off x="2136076" y="3377855"/>
              <a:ext cx="1585730" cy="1485903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 descr="Uma imagem contendo água, bola, guarda-chuva&#10;&#10;O conteúdo gerado por IA pode estar incorreto.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Imagem 4" descr="Homem de terno e gravata segurando celular&#10;&#10;O conteúdo gerado por IA pode estar incorreto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333828"/>
            <a:ext cx="5791761" cy="92652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5326" y="3412031"/>
            <a:ext cx="12190476" cy="694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00"/>
              </a:lnSpc>
            </a:pPr>
            <a:r>
              <a:rPr lang="pt-BR" sz="10000" spc="-150" dirty="0">
                <a:solidFill>
                  <a:srgbClr val="015595"/>
                </a:solidFill>
                <a:latin typeface="Gotham Black" pitchFamily="50" charset="0"/>
                <a:cs typeface="Gotham Black" pitchFamily="50" charset="0"/>
              </a:rPr>
              <a:t>Esperanza?</a:t>
            </a:r>
            <a:endParaRPr lang="en-US" sz="10000" spc="-150" dirty="0">
              <a:solidFill>
                <a:srgbClr val="015595"/>
              </a:solidFill>
              <a:highlight>
                <a:srgbClr val="FDE501"/>
              </a:highlight>
              <a:latin typeface="Gotham Light" pitchFamily="50" charset="0"/>
              <a:cs typeface="Gotham Light" pitchFamily="50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87399" y="2312140"/>
            <a:ext cx="7029450" cy="860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5000" b="1" spc="-150" dirty="0">
                <a:solidFill>
                  <a:srgbClr val="FBE300"/>
                </a:solidFill>
                <a:latin typeface="Gotham Light" pitchFamily="50" charset="0"/>
                <a:cs typeface="Gotham Light" pitchFamily="50" charset="0"/>
              </a:rPr>
              <a:t>¿</a:t>
            </a:r>
            <a:r>
              <a:rPr lang="en-US" sz="5000" b="1" spc="-150" dirty="0">
                <a:solidFill>
                  <a:srgbClr val="FBE300"/>
                </a:solidFill>
                <a:latin typeface="Gotham Light" pitchFamily="50" charset="0"/>
                <a:cs typeface="Gotham Light" pitchFamily="50" charset="0"/>
              </a:rPr>
              <a:t>C</a:t>
            </a:r>
            <a:r>
              <a:rPr lang="pt-BR" altLang="en-US" sz="5000" b="1" spc="-150" dirty="0">
                <a:solidFill>
                  <a:srgbClr val="FBE300"/>
                </a:solidFill>
                <a:latin typeface="Gotham Light" pitchFamily="50" charset="0"/>
                <a:cs typeface="Gotham Light" pitchFamily="50" charset="0"/>
              </a:rPr>
              <a:t>Ó</a:t>
            </a:r>
            <a:r>
              <a:rPr lang="en-US" sz="5000" b="1" spc="-150" dirty="0">
                <a:solidFill>
                  <a:srgbClr val="FBE300"/>
                </a:solidFill>
                <a:latin typeface="Gotham Light" pitchFamily="50" charset="0"/>
                <a:cs typeface="Gotham Light" pitchFamily="50" charset="0"/>
              </a:rPr>
              <a:t>MO</a:t>
            </a:r>
            <a:r>
              <a:rPr lang="en-US" sz="5000" spc="-150" dirty="0">
                <a:solidFill>
                  <a:srgbClr val="FBE300"/>
                </a:solidFill>
                <a:latin typeface="Gotham Light" pitchFamily="50" charset="0"/>
                <a:cs typeface="Gotham Light" pitchFamily="50" charset="0"/>
              </a:rPr>
              <a:t> </a:t>
            </a:r>
            <a:r>
              <a:rPr lang="pt-BR" altLang="en-US" sz="5000" spc="-150" dirty="0">
                <a:solidFill>
                  <a:srgbClr val="FBE300"/>
                </a:solidFill>
                <a:latin typeface="Gotham Light" pitchFamily="50" charset="0"/>
                <a:cs typeface="Gotham Light" pitchFamily="50" charset="0"/>
              </a:rPr>
              <a:t>SE USA</a:t>
            </a:r>
            <a:endParaRPr lang="pt-BR" altLang="en-US" sz="5000" b="1" spc="-150" dirty="0">
              <a:solidFill>
                <a:srgbClr val="FBE300"/>
              </a:solidFill>
              <a:latin typeface="Gotham Light" pitchFamily="50" charset="0"/>
              <a:cs typeface="Gotham Light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/>
          <p:cNvGrpSpPr/>
          <p:nvPr/>
        </p:nvGrpSpPr>
        <p:grpSpPr>
          <a:xfrm>
            <a:off x="104933" y="1606643"/>
            <a:ext cx="3556571" cy="2931170"/>
            <a:chOff x="216456" y="2018473"/>
            <a:chExt cx="3556571" cy="2931170"/>
          </a:xfrm>
        </p:grpSpPr>
        <p:sp>
          <p:nvSpPr>
            <p:cNvPr id="6" name="TextBox 12"/>
            <p:cNvSpPr txBox="1"/>
            <p:nvPr/>
          </p:nvSpPr>
          <p:spPr>
            <a:xfrm>
              <a:off x="216456" y="2018473"/>
              <a:ext cx="3556571" cy="1380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5000"/>
                </a:lnSpc>
              </a:pPr>
              <a:r>
                <a:rPr lang="en-US" sz="2800" dirty="0" err="1">
                  <a:solidFill>
                    <a:srgbClr val="015595"/>
                  </a:solidFill>
                  <a:latin typeface="Gotham Light" pitchFamily="50" charset="0"/>
                  <a:cs typeface="Gotham Light" pitchFamily="50" charset="0"/>
                </a:rPr>
                <a:t>Estudar</a:t>
              </a:r>
              <a:r>
                <a:rPr lang="en-US" sz="2800" dirty="0">
                  <a:solidFill>
                    <a:srgbClr val="015595"/>
                  </a:solidFill>
                  <a:latin typeface="Gotham Light" pitchFamily="50" charset="0"/>
                  <a:cs typeface="Gotham Light" pitchFamily="50" charset="0"/>
                </a:rPr>
                <a:t> a</a:t>
              </a:r>
              <a:r>
                <a:rPr lang="en-US" sz="2800" b="1" dirty="0">
                  <a:solidFill>
                    <a:srgbClr val="015595"/>
                  </a:solidFill>
                  <a:latin typeface="Montserrat" pitchFamily="2" charset="77"/>
                </a:rPr>
                <a:t> </a:t>
              </a:r>
              <a:br>
                <a:rPr lang="en-US" sz="3200" b="1" dirty="0">
                  <a:solidFill>
                    <a:srgbClr val="015595"/>
                  </a:solidFill>
                  <a:latin typeface="Montserrat" pitchFamily="2" charset="77"/>
                </a:rPr>
              </a:br>
              <a:r>
                <a:rPr lang="en-US" sz="5400" dirty="0" err="1">
                  <a:solidFill>
                    <a:srgbClr val="015595"/>
                  </a:solidFill>
                  <a:latin typeface="Gotham Black" pitchFamily="50" charset="0"/>
                  <a:cs typeface="Gotham Black" pitchFamily="50" charset="0"/>
                </a:rPr>
                <a:t>Bíblia</a:t>
              </a:r>
              <a:endParaRPr lang="en-US" sz="3200" dirty="0">
                <a:solidFill>
                  <a:srgbClr val="015595"/>
                </a:solidFill>
                <a:latin typeface="Gotham Black" pitchFamily="50" charset="0"/>
                <a:cs typeface="Gotham Black" pitchFamily="50" charset="0"/>
              </a:endParaRPr>
            </a:p>
          </p:txBody>
        </p:sp>
        <p:sp>
          <p:nvSpPr>
            <p:cNvPr id="114" name="Forma Livre: Forma 113"/>
            <p:cNvSpPr/>
            <p:nvPr/>
          </p:nvSpPr>
          <p:spPr>
            <a:xfrm>
              <a:off x="2354114" y="3973996"/>
              <a:ext cx="11099" cy="18234"/>
            </a:xfrm>
            <a:custGeom>
              <a:avLst/>
              <a:gdLst>
                <a:gd name="csX0" fmla="*/ 11099 w 11099"/>
                <a:gd name="csY0" fmla="*/ 0 h 18234"/>
                <a:gd name="csX1" fmla="*/ 0 w 11099"/>
                <a:gd name="csY1" fmla="*/ 18234 h 18234"/>
                <a:gd name="csX2" fmla="*/ 11099 w 11099"/>
                <a:gd name="csY2" fmla="*/ 0 h 1823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11099" h="18234">
                  <a:moveTo>
                    <a:pt x="11099" y="0"/>
                  </a:moveTo>
                  <a:cubicBezTo>
                    <a:pt x="7237" y="6017"/>
                    <a:pt x="3598" y="12116"/>
                    <a:pt x="0" y="18234"/>
                  </a:cubicBezTo>
                  <a:cubicBezTo>
                    <a:pt x="3476" y="12095"/>
                    <a:pt x="7115" y="5997"/>
                    <a:pt x="11099" y="0"/>
                  </a:cubicBezTo>
                  <a:close/>
                </a:path>
              </a:pathLst>
            </a:custGeom>
            <a:solidFill>
              <a:srgbClr val="1A1A1A"/>
            </a:solidFill>
            <a:ln w="0" cap="flat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5" name="Forma Livre: Forma 114"/>
            <p:cNvSpPr/>
            <p:nvPr/>
          </p:nvSpPr>
          <p:spPr>
            <a:xfrm>
              <a:off x="1183742" y="3503809"/>
              <a:ext cx="734719" cy="1280181"/>
            </a:xfrm>
            <a:custGeom>
              <a:avLst/>
              <a:gdLst>
                <a:gd name="csX0" fmla="*/ 17238 w 734719"/>
                <a:gd name="csY0" fmla="*/ 1192608 h 1280181"/>
                <a:gd name="csX1" fmla="*/ 57366 w 734719"/>
                <a:gd name="csY1" fmla="*/ 1207285 h 1280181"/>
                <a:gd name="csX2" fmla="*/ 312342 w 734719"/>
                <a:gd name="csY2" fmla="*/ 1198218 h 1280181"/>
                <a:gd name="csX3" fmla="*/ 734720 w 734719"/>
                <a:gd name="csY3" fmla="*/ 1280182 h 1280181"/>
                <a:gd name="csX4" fmla="*/ 734720 w 734719"/>
                <a:gd name="csY4" fmla="*/ 103691 h 1280181"/>
                <a:gd name="csX5" fmla="*/ 50902 w 734719"/>
                <a:gd name="csY5" fmla="*/ 12641 h 1280181"/>
                <a:gd name="csX6" fmla="*/ 0 w 734719"/>
                <a:gd name="csY6" fmla="*/ 66572 h 1280181"/>
                <a:gd name="csX7" fmla="*/ 0 w 734719"/>
                <a:gd name="csY7" fmla="*/ 1152907 h 1280181"/>
                <a:gd name="csX8" fmla="*/ 17259 w 734719"/>
                <a:gd name="csY8" fmla="*/ 1192588 h 128018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734719" h="1280181">
                  <a:moveTo>
                    <a:pt x="17238" y="1192608"/>
                  </a:moveTo>
                  <a:cubicBezTo>
                    <a:pt x="28032" y="1202975"/>
                    <a:pt x="42262" y="1208139"/>
                    <a:pt x="57366" y="1207285"/>
                  </a:cubicBezTo>
                  <a:cubicBezTo>
                    <a:pt x="150123" y="1201654"/>
                    <a:pt x="235115" y="1198218"/>
                    <a:pt x="312342" y="1198218"/>
                  </a:cubicBezTo>
                  <a:cubicBezTo>
                    <a:pt x="505195" y="1198218"/>
                    <a:pt x="648427" y="1219339"/>
                    <a:pt x="734720" y="1280182"/>
                  </a:cubicBezTo>
                  <a:lnTo>
                    <a:pt x="734720" y="103691"/>
                  </a:lnTo>
                  <a:cubicBezTo>
                    <a:pt x="652757" y="-15391"/>
                    <a:pt x="343850" y="-9354"/>
                    <a:pt x="50902" y="12641"/>
                  </a:cubicBezTo>
                  <a:cubicBezTo>
                    <a:pt x="22422" y="14817"/>
                    <a:pt x="0" y="38539"/>
                    <a:pt x="0" y="66572"/>
                  </a:cubicBezTo>
                  <a:lnTo>
                    <a:pt x="0" y="1152907"/>
                  </a:lnTo>
                  <a:cubicBezTo>
                    <a:pt x="0" y="1168011"/>
                    <a:pt x="6037" y="1182261"/>
                    <a:pt x="17259" y="1192588"/>
                  </a:cubicBezTo>
                  <a:close/>
                </a:path>
              </a:pathLst>
            </a:custGeom>
            <a:solidFill>
              <a:srgbClr val="FFD126"/>
            </a:solidFill>
            <a:ln w="0" cap="flat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6" name="Forma Livre: Forma 115"/>
            <p:cNvSpPr/>
            <p:nvPr/>
          </p:nvSpPr>
          <p:spPr>
            <a:xfrm>
              <a:off x="2318824" y="4086369"/>
              <a:ext cx="158762" cy="176895"/>
            </a:xfrm>
            <a:custGeom>
              <a:avLst/>
              <a:gdLst>
                <a:gd name="csX0" fmla="*/ 124246 w 158762"/>
                <a:gd name="csY0" fmla="*/ 105706 h 176895"/>
                <a:gd name="csX1" fmla="*/ 158763 w 158762"/>
                <a:gd name="csY1" fmla="*/ 83264 h 176895"/>
                <a:gd name="csX2" fmla="*/ 51776 w 158762"/>
                <a:gd name="csY2" fmla="*/ 0 h 176895"/>
                <a:gd name="csX3" fmla="*/ 38400 w 158762"/>
                <a:gd name="csY3" fmla="*/ 39274 h 176895"/>
                <a:gd name="csX4" fmla="*/ 0 w 158762"/>
                <a:gd name="csY4" fmla="*/ 176895 h 176895"/>
                <a:gd name="csX5" fmla="*/ 124246 w 158762"/>
                <a:gd name="csY5" fmla="*/ 105706 h 17689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158762" h="176895">
                  <a:moveTo>
                    <a:pt x="124246" y="105706"/>
                  </a:moveTo>
                  <a:cubicBezTo>
                    <a:pt x="135894" y="98795"/>
                    <a:pt x="147542" y="91456"/>
                    <a:pt x="158763" y="83264"/>
                  </a:cubicBezTo>
                  <a:lnTo>
                    <a:pt x="51776" y="0"/>
                  </a:lnTo>
                  <a:cubicBezTo>
                    <a:pt x="46165" y="12949"/>
                    <a:pt x="41856" y="26325"/>
                    <a:pt x="38400" y="39274"/>
                  </a:cubicBezTo>
                  <a:lnTo>
                    <a:pt x="0" y="176895"/>
                  </a:lnTo>
                  <a:lnTo>
                    <a:pt x="124246" y="105706"/>
                  </a:lnTo>
                  <a:close/>
                </a:path>
              </a:pathLst>
            </a:custGeom>
            <a:solidFill>
              <a:srgbClr val="015595"/>
            </a:solidFill>
            <a:ln w="0" cap="flat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7" name="Forma Livre: Forma 116"/>
            <p:cNvSpPr/>
            <p:nvPr/>
          </p:nvSpPr>
          <p:spPr>
            <a:xfrm>
              <a:off x="2891732" y="3321890"/>
              <a:ext cx="182422" cy="167381"/>
            </a:xfrm>
            <a:custGeom>
              <a:avLst/>
              <a:gdLst>
                <a:gd name="csX0" fmla="*/ 174741 w 182422"/>
                <a:gd name="csY0" fmla="*/ 119936 h 167381"/>
                <a:gd name="csX1" fmla="*/ 181205 w 182422"/>
                <a:gd name="csY1" fmla="*/ 94932 h 167381"/>
                <a:gd name="csX2" fmla="*/ 59114 w 182422"/>
                <a:gd name="csY2" fmla="*/ 427 h 167381"/>
                <a:gd name="csX3" fmla="*/ 57386 w 182422"/>
                <a:gd name="csY3" fmla="*/ 0 h 167381"/>
                <a:gd name="csX4" fmla="*/ 53504 w 182422"/>
                <a:gd name="csY4" fmla="*/ 854 h 167381"/>
                <a:gd name="csX5" fmla="*/ 36672 w 182422"/>
                <a:gd name="csY5" fmla="*/ 12929 h 167381"/>
                <a:gd name="csX6" fmla="*/ 0 w 182422"/>
                <a:gd name="csY6" fmla="*/ 60395 h 167381"/>
                <a:gd name="csX7" fmla="*/ 138048 w 182422"/>
                <a:gd name="csY7" fmla="*/ 167382 h 167381"/>
                <a:gd name="csX8" fmla="*/ 174720 w 182422"/>
                <a:gd name="csY8" fmla="*/ 119916 h 16738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82422" h="167381">
                  <a:moveTo>
                    <a:pt x="174741" y="119936"/>
                  </a:moveTo>
                  <a:cubicBezTo>
                    <a:pt x="184234" y="107434"/>
                    <a:pt x="182933" y="96213"/>
                    <a:pt x="181205" y="94932"/>
                  </a:cubicBezTo>
                  <a:lnTo>
                    <a:pt x="59114" y="427"/>
                  </a:lnTo>
                  <a:cubicBezTo>
                    <a:pt x="59114" y="427"/>
                    <a:pt x="58260" y="0"/>
                    <a:pt x="57386" y="0"/>
                  </a:cubicBezTo>
                  <a:cubicBezTo>
                    <a:pt x="56512" y="0"/>
                    <a:pt x="55231" y="427"/>
                    <a:pt x="53504" y="854"/>
                  </a:cubicBezTo>
                  <a:cubicBezTo>
                    <a:pt x="47466" y="2134"/>
                    <a:pt x="41429" y="6891"/>
                    <a:pt x="36672" y="12929"/>
                  </a:cubicBezTo>
                  <a:lnTo>
                    <a:pt x="0" y="60395"/>
                  </a:lnTo>
                  <a:lnTo>
                    <a:pt x="138048" y="167382"/>
                  </a:lnTo>
                  <a:lnTo>
                    <a:pt x="174720" y="119916"/>
                  </a:lnTo>
                  <a:close/>
                </a:path>
              </a:pathLst>
            </a:custGeom>
            <a:solidFill>
              <a:srgbClr val="FFD126"/>
            </a:solidFill>
            <a:ln w="0" cap="flat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8" name="Forma Livre: Forma 117"/>
            <p:cNvSpPr/>
            <p:nvPr/>
          </p:nvSpPr>
          <p:spPr>
            <a:xfrm>
              <a:off x="2394323" y="3426722"/>
              <a:ext cx="600960" cy="706239"/>
            </a:xfrm>
            <a:custGeom>
              <a:avLst/>
              <a:gdLst>
                <a:gd name="csX0" fmla="*/ 360235 w 600960"/>
                <a:gd name="csY0" fmla="*/ 132031 h 706239"/>
                <a:gd name="csX1" fmla="*/ 42282 w 600960"/>
                <a:gd name="csY1" fmla="*/ 542314 h 706239"/>
                <a:gd name="csX2" fmla="*/ 0 w 600960"/>
                <a:gd name="csY2" fmla="*/ 607445 h 706239"/>
                <a:gd name="csX3" fmla="*/ 127701 w 600960"/>
                <a:gd name="csY3" fmla="*/ 706240 h 706239"/>
                <a:gd name="csX4" fmla="*/ 180331 w 600960"/>
                <a:gd name="csY4" fmla="*/ 649301 h 706239"/>
                <a:gd name="csX5" fmla="*/ 319680 w 600960"/>
                <a:gd name="csY5" fmla="*/ 469824 h 706239"/>
                <a:gd name="csX6" fmla="*/ 323136 w 600960"/>
                <a:gd name="csY6" fmla="*/ 465514 h 706239"/>
                <a:gd name="csX7" fmla="*/ 472832 w 600960"/>
                <a:gd name="csY7" fmla="*/ 272255 h 706239"/>
                <a:gd name="csX8" fmla="*/ 476288 w 600960"/>
                <a:gd name="csY8" fmla="*/ 267945 h 706239"/>
                <a:gd name="csX9" fmla="*/ 600961 w 600960"/>
                <a:gd name="csY9" fmla="*/ 106580 h 706239"/>
                <a:gd name="csX10" fmla="*/ 462912 w 600960"/>
                <a:gd name="csY10" fmla="*/ 0 h 706239"/>
                <a:gd name="csX11" fmla="*/ 360235 w 600960"/>
                <a:gd name="csY11" fmla="*/ 132031 h 70623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</a:cxnLst>
              <a:rect l="l" t="t" r="r" b="b"/>
              <a:pathLst>
                <a:path w="600960" h="706239">
                  <a:moveTo>
                    <a:pt x="360235" y="132031"/>
                  </a:moveTo>
                  <a:lnTo>
                    <a:pt x="42282" y="542314"/>
                  </a:lnTo>
                  <a:cubicBezTo>
                    <a:pt x="26325" y="563028"/>
                    <a:pt x="12075" y="584596"/>
                    <a:pt x="0" y="607445"/>
                  </a:cubicBezTo>
                  <a:lnTo>
                    <a:pt x="127701" y="706240"/>
                  </a:lnTo>
                  <a:cubicBezTo>
                    <a:pt x="146688" y="688981"/>
                    <a:pt x="164373" y="670015"/>
                    <a:pt x="180331" y="649301"/>
                  </a:cubicBezTo>
                  <a:lnTo>
                    <a:pt x="319680" y="469824"/>
                  </a:lnTo>
                  <a:cubicBezTo>
                    <a:pt x="320534" y="468543"/>
                    <a:pt x="321835" y="466815"/>
                    <a:pt x="323136" y="465514"/>
                  </a:cubicBezTo>
                  <a:lnTo>
                    <a:pt x="472832" y="272255"/>
                  </a:lnTo>
                  <a:lnTo>
                    <a:pt x="476288" y="267945"/>
                  </a:lnTo>
                  <a:lnTo>
                    <a:pt x="600961" y="106580"/>
                  </a:lnTo>
                  <a:lnTo>
                    <a:pt x="462912" y="0"/>
                  </a:lnTo>
                  <a:lnTo>
                    <a:pt x="360235" y="132031"/>
                  </a:lnTo>
                  <a:close/>
                </a:path>
              </a:pathLst>
            </a:custGeom>
            <a:solidFill>
              <a:srgbClr val="015595"/>
            </a:solidFill>
            <a:ln w="0" cap="flat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9" name="Forma Livre: Forma 118"/>
            <p:cNvSpPr/>
            <p:nvPr/>
          </p:nvSpPr>
          <p:spPr>
            <a:xfrm>
              <a:off x="1974526" y="3503608"/>
              <a:ext cx="734739" cy="1280422"/>
            </a:xfrm>
            <a:custGeom>
              <a:avLst/>
              <a:gdLst>
                <a:gd name="csX0" fmla="*/ 20 w 734739"/>
                <a:gd name="csY0" fmla="*/ 1280402 h 1280422"/>
                <a:gd name="csX1" fmla="*/ 676927 w 734739"/>
                <a:gd name="csY1" fmla="*/ 1207485 h 1280422"/>
                <a:gd name="csX2" fmla="*/ 717481 w 734739"/>
                <a:gd name="csY2" fmla="*/ 1192808 h 1280422"/>
                <a:gd name="csX3" fmla="*/ 734740 w 734739"/>
                <a:gd name="csY3" fmla="*/ 1153128 h 1280422"/>
                <a:gd name="csX4" fmla="*/ 734740 w 734739"/>
                <a:gd name="csY4" fmla="*/ 490471 h 1280422"/>
                <a:gd name="csX5" fmla="*/ 644564 w 734739"/>
                <a:gd name="csY5" fmla="*/ 606951 h 1280422"/>
                <a:gd name="csX6" fmla="*/ 496149 w 734739"/>
                <a:gd name="csY6" fmla="*/ 737234 h 1280422"/>
                <a:gd name="csX7" fmla="*/ 313216 w 734739"/>
                <a:gd name="csY7" fmla="*/ 842087 h 1280422"/>
                <a:gd name="csX8" fmla="*/ 299413 w 734739"/>
                <a:gd name="csY8" fmla="*/ 845970 h 1280422"/>
                <a:gd name="csX9" fmla="*/ 282154 w 734739"/>
                <a:gd name="csY9" fmla="*/ 839932 h 1280422"/>
                <a:gd name="csX10" fmla="*/ 272234 w 734739"/>
                <a:gd name="csY10" fmla="*/ 810599 h 1280422"/>
                <a:gd name="csX11" fmla="*/ 328320 w 734739"/>
                <a:gd name="csY11" fmla="*/ 606951 h 1280422"/>
                <a:gd name="csX12" fmla="*/ 357653 w 734739"/>
                <a:gd name="csY12" fmla="*/ 529298 h 1280422"/>
                <a:gd name="csX13" fmla="*/ 358080 w 734739"/>
                <a:gd name="csY13" fmla="*/ 528444 h 1280422"/>
                <a:gd name="csX14" fmla="*/ 379587 w 734739"/>
                <a:gd name="csY14" fmla="*/ 488662 h 1280422"/>
                <a:gd name="csX15" fmla="*/ 390686 w 734739"/>
                <a:gd name="csY15" fmla="*/ 470428 h 1280422"/>
                <a:gd name="csX16" fmla="*/ 418048 w 734739"/>
                <a:gd name="csY16" fmla="*/ 430950 h 1280422"/>
                <a:gd name="csX17" fmla="*/ 723072 w 734739"/>
                <a:gd name="csY17" fmla="*/ 37479 h 1280422"/>
                <a:gd name="csX18" fmla="*/ 690282 w 734739"/>
                <a:gd name="csY18" fmla="*/ 18920 h 1280422"/>
                <a:gd name="csX19" fmla="*/ 545749 w 734739"/>
                <a:gd name="csY19" fmla="*/ 3816 h 1280422"/>
                <a:gd name="csX20" fmla="*/ 0 w 734739"/>
                <a:gd name="csY20" fmla="*/ 103912 h 1280422"/>
                <a:gd name="csX21" fmla="*/ 0 w 734739"/>
                <a:gd name="csY21" fmla="*/ 1280422 h 128042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</a:cxnLst>
              <a:rect l="l" t="t" r="r" b="b"/>
              <a:pathLst>
                <a:path w="734739" h="1280422">
                  <a:moveTo>
                    <a:pt x="20" y="1280402"/>
                  </a:moveTo>
                  <a:cubicBezTo>
                    <a:pt x="120810" y="1194983"/>
                    <a:pt x="353364" y="1188498"/>
                    <a:pt x="676927" y="1207485"/>
                  </a:cubicBezTo>
                  <a:cubicBezTo>
                    <a:pt x="692031" y="1208318"/>
                    <a:pt x="706687" y="1203175"/>
                    <a:pt x="717481" y="1192808"/>
                  </a:cubicBezTo>
                  <a:cubicBezTo>
                    <a:pt x="728703" y="1182461"/>
                    <a:pt x="734740" y="1168231"/>
                    <a:pt x="734740" y="1153128"/>
                  </a:cubicBezTo>
                  <a:lnTo>
                    <a:pt x="734740" y="490471"/>
                  </a:lnTo>
                  <a:lnTo>
                    <a:pt x="644564" y="606951"/>
                  </a:lnTo>
                  <a:cubicBezTo>
                    <a:pt x="603156" y="660008"/>
                    <a:pt x="551807" y="705319"/>
                    <a:pt x="496149" y="737234"/>
                  </a:cubicBezTo>
                  <a:lnTo>
                    <a:pt x="313216" y="842087"/>
                  </a:lnTo>
                  <a:cubicBezTo>
                    <a:pt x="308906" y="844669"/>
                    <a:pt x="304149" y="845970"/>
                    <a:pt x="299413" y="845970"/>
                  </a:cubicBezTo>
                  <a:cubicBezTo>
                    <a:pt x="293376" y="845970"/>
                    <a:pt x="287338" y="843815"/>
                    <a:pt x="282154" y="839932"/>
                  </a:cubicBezTo>
                  <a:cubicBezTo>
                    <a:pt x="273088" y="833041"/>
                    <a:pt x="269205" y="821393"/>
                    <a:pt x="272234" y="810599"/>
                  </a:cubicBezTo>
                  <a:lnTo>
                    <a:pt x="328320" y="606951"/>
                  </a:lnTo>
                  <a:cubicBezTo>
                    <a:pt x="335658" y="580647"/>
                    <a:pt x="345578" y="554749"/>
                    <a:pt x="357653" y="529298"/>
                  </a:cubicBezTo>
                  <a:cubicBezTo>
                    <a:pt x="357653" y="529298"/>
                    <a:pt x="357653" y="528851"/>
                    <a:pt x="358080" y="528444"/>
                  </a:cubicBezTo>
                  <a:cubicBezTo>
                    <a:pt x="364422" y="514906"/>
                    <a:pt x="371944" y="501753"/>
                    <a:pt x="379587" y="488662"/>
                  </a:cubicBezTo>
                  <a:cubicBezTo>
                    <a:pt x="383185" y="482523"/>
                    <a:pt x="386804" y="476445"/>
                    <a:pt x="390686" y="470428"/>
                  </a:cubicBezTo>
                  <a:cubicBezTo>
                    <a:pt x="399305" y="457011"/>
                    <a:pt x="408189" y="443696"/>
                    <a:pt x="418048" y="430950"/>
                  </a:cubicBezTo>
                  <a:lnTo>
                    <a:pt x="723072" y="37479"/>
                  </a:lnTo>
                  <a:cubicBezTo>
                    <a:pt x="714879" y="27559"/>
                    <a:pt x="703231" y="20648"/>
                    <a:pt x="690282" y="18920"/>
                  </a:cubicBezTo>
                  <a:cubicBezTo>
                    <a:pt x="642816" y="11581"/>
                    <a:pt x="594069" y="6398"/>
                    <a:pt x="545749" y="3816"/>
                  </a:cubicBezTo>
                  <a:cubicBezTo>
                    <a:pt x="346432" y="-5657"/>
                    <a:pt x="75499" y="-5657"/>
                    <a:pt x="0" y="103912"/>
                  </a:cubicBezTo>
                  <a:lnTo>
                    <a:pt x="0" y="1280422"/>
                  </a:lnTo>
                  <a:close/>
                </a:path>
              </a:pathLst>
            </a:custGeom>
            <a:solidFill>
              <a:srgbClr val="FFD126"/>
            </a:solidFill>
            <a:ln w="0" cap="flat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20" name="Forma Livre: Forma 119"/>
            <p:cNvSpPr/>
            <p:nvPr/>
          </p:nvSpPr>
          <p:spPr>
            <a:xfrm>
              <a:off x="1030549" y="3612683"/>
              <a:ext cx="1831849" cy="1336960"/>
            </a:xfrm>
            <a:custGeom>
              <a:avLst/>
              <a:gdLst>
                <a:gd name="csX0" fmla="*/ 59561 w 1831849"/>
                <a:gd name="csY0" fmla="*/ 1260608 h 1336960"/>
                <a:gd name="csX1" fmla="*/ 665279 w 1831849"/>
                <a:gd name="csY1" fmla="*/ 1260608 h 1336960"/>
                <a:gd name="csX2" fmla="*/ 770111 w 1831849"/>
                <a:gd name="csY2" fmla="*/ 1315840 h 1336960"/>
                <a:gd name="csX3" fmla="*/ 810239 w 1831849"/>
                <a:gd name="csY3" fmla="*/ 1336961 h 1336960"/>
                <a:gd name="csX4" fmla="*/ 1021631 w 1831849"/>
                <a:gd name="csY4" fmla="*/ 1336961 h 1336960"/>
                <a:gd name="csX5" fmla="*/ 1061759 w 1831849"/>
                <a:gd name="csY5" fmla="*/ 1315840 h 1336960"/>
                <a:gd name="csX6" fmla="*/ 1166591 w 1831849"/>
                <a:gd name="csY6" fmla="*/ 1260608 h 1336960"/>
                <a:gd name="csX7" fmla="*/ 1772308 w 1831849"/>
                <a:gd name="csY7" fmla="*/ 1260608 h 1336960"/>
                <a:gd name="csX8" fmla="*/ 1831849 w 1831849"/>
                <a:gd name="csY8" fmla="*/ 1201067 h 1336960"/>
                <a:gd name="csX9" fmla="*/ 1831849 w 1831849"/>
                <a:gd name="csY9" fmla="*/ 183766 h 1336960"/>
                <a:gd name="csX10" fmla="*/ 1734782 w 1831849"/>
                <a:gd name="csY10" fmla="*/ 308886 h 1336960"/>
                <a:gd name="csX11" fmla="*/ 1734782 w 1831849"/>
                <a:gd name="csY11" fmla="*/ 1044032 h 1336960"/>
                <a:gd name="csX12" fmla="*/ 1699838 w 1831849"/>
                <a:gd name="csY12" fmla="*/ 1124267 h 1336960"/>
                <a:gd name="csX13" fmla="*/ 1617855 w 1831849"/>
                <a:gd name="csY13" fmla="*/ 1154475 h 1336960"/>
                <a:gd name="csX14" fmla="*/ 938794 w 1831849"/>
                <a:gd name="csY14" fmla="*/ 1252822 h 1336960"/>
                <a:gd name="csX15" fmla="*/ 938367 w 1831849"/>
                <a:gd name="csY15" fmla="*/ 1253270 h 1336960"/>
                <a:gd name="csX16" fmla="*/ 932329 w 1831849"/>
                <a:gd name="csY16" fmla="*/ 1258880 h 1336960"/>
                <a:gd name="csX17" fmla="*/ 926292 w 1831849"/>
                <a:gd name="csY17" fmla="*/ 1262336 h 1336960"/>
                <a:gd name="csX18" fmla="*/ 922836 w 1831849"/>
                <a:gd name="csY18" fmla="*/ 1263617 h 1336960"/>
                <a:gd name="csX19" fmla="*/ 915925 w 1831849"/>
                <a:gd name="csY19" fmla="*/ 1264471 h 1336960"/>
                <a:gd name="csX20" fmla="*/ 909013 w 1831849"/>
                <a:gd name="csY20" fmla="*/ 1263617 h 1336960"/>
                <a:gd name="csX21" fmla="*/ 906858 w 1831849"/>
                <a:gd name="csY21" fmla="*/ 1263190 h 1336960"/>
                <a:gd name="csX22" fmla="*/ 904277 w 1831849"/>
                <a:gd name="csY22" fmla="*/ 1261909 h 1336960"/>
                <a:gd name="csX23" fmla="*/ 893055 w 1831849"/>
                <a:gd name="csY23" fmla="*/ 1252822 h 1336960"/>
                <a:gd name="csX24" fmla="*/ 213994 w 1831849"/>
                <a:gd name="csY24" fmla="*/ 1154475 h 1336960"/>
                <a:gd name="csX25" fmla="*/ 131584 w 1831849"/>
                <a:gd name="csY25" fmla="*/ 1124267 h 1336960"/>
                <a:gd name="csX26" fmla="*/ 97067 w 1831849"/>
                <a:gd name="csY26" fmla="*/ 1044032 h 1336960"/>
                <a:gd name="csX27" fmla="*/ 97067 w 1831849"/>
                <a:gd name="csY27" fmla="*/ 0 h 1336960"/>
                <a:gd name="csX28" fmla="*/ 59541 w 1831849"/>
                <a:gd name="csY28" fmla="*/ 0 h 1336960"/>
                <a:gd name="csX29" fmla="*/ 0 w 1831849"/>
                <a:gd name="csY29" fmla="*/ 59541 h 1336960"/>
                <a:gd name="csX30" fmla="*/ 0 w 1831849"/>
                <a:gd name="csY30" fmla="*/ 1201088 h 1336960"/>
                <a:gd name="csX31" fmla="*/ 59541 w 1831849"/>
                <a:gd name="csY31" fmla="*/ 1260629 h 13369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</a:cxnLst>
              <a:rect l="l" t="t" r="r" b="b"/>
              <a:pathLst>
                <a:path w="1831849" h="1336960">
                  <a:moveTo>
                    <a:pt x="59561" y="1260608"/>
                  </a:moveTo>
                  <a:lnTo>
                    <a:pt x="665279" y="1260608"/>
                  </a:lnTo>
                  <a:cubicBezTo>
                    <a:pt x="707134" y="1260608"/>
                    <a:pt x="746388" y="1281323"/>
                    <a:pt x="770111" y="1315840"/>
                  </a:cubicBezTo>
                  <a:cubicBezTo>
                    <a:pt x="779177" y="1329195"/>
                    <a:pt x="794281" y="1336961"/>
                    <a:pt x="810239" y="1336961"/>
                  </a:cubicBezTo>
                  <a:lnTo>
                    <a:pt x="1021631" y="1336961"/>
                  </a:lnTo>
                  <a:cubicBezTo>
                    <a:pt x="1037588" y="1336961"/>
                    <a:pt x="1052692" y="1329195"/>
                    <a:pt x="1061759" y="1315840"/>
                  </a:cubicBezTo>
                  <a:cubicBezTo>
                    <a:pt x="1085481" y="1281323"/>
                    <a:pt x="1124755" y="1260608"/>
                    <a:pt x="1166591" y="1260608"/>
                  </a:cubicBezTo>
                  <a:lnTo>
                    <a:pt x="1772308" y="1260608"/>
                  </a:lnTo>
                  <a:cubicBezTo>
                    <a:pt x="1805097" y="1260608"/>
                    <a:pt x="1831849" y="1233856"/>
                    <a:pt x="1831849" y="1201067"/>
                  </a:cubicBezTo>
                  <a:lnTo>
                    <a:pt x="1831849" y="183766"/>
                  </a:lnTo>
                  <a:lnTo>
                    <a:pt x="1734782" y="308886"/>
                  </a:lnTo>
                  <a:lnTo>
                    <a:pt x="1734782" y="1044032"/>
                  </a:lnTo>
                  <a:cubicBezTo>
                    <a:pt x="1734782" y="1074667"/>
                    <a:pt x="1722260" y="1103146"/>
                    <a:pt x="1699838" y="1124267"/>
                  </a:cubicBezTo>
                  <a:cubicBezTo>
                    <a:pt x="1677843" y="1144982"/>
                    <a:pt x="1648062" y="1156203"/>
                    <a:pt x="1617855" y="1154475"/>
                  </a:cubicBezTo>
                  <a:cubicBezTo>
                    <a:pt x="1316714" y="1136790"/>
                    <a:pt x="1025940" y="1136363"/>
                    <a:pt x="938794" y="1252822"/>
                  </a:cubicBezTo>
                  <a:lnTo>
                    <a:pt x="938367" y="1253270"/>
                  </a:lnTo>
                  <a:cubicBezTo>
                    <a:pt x="936639" y="1255425"/>
                    <a:pt x="934911" y="1257579"/>
                    <a:pt x="932329" y="1258880"/>
                  </a:cubicBezTo>
                  <a:cubicBezTo>
                    <a:pt x="930601" y="1260608"/>
                    <a:pt x="928447" y="1261462"/>
                    <a:pt x="926292" y="1262336"/>
                  </a:cubicBezTo>
                  <a:cubicBezTo>
                    <a:pt x="924991" y="1263190"/>
                    <a:pt x="924137" y="1263190"/>
                    <a:pt x="922836" y="1263617"/>
                  </a:cubicBezTo>
                  <a:cubicBezTo>
                    <a:pt x="920681" y="1264064"/>
                    <a:pt x="918079" y="1264471"/>
                    <a:pt x="915925" y="1264471"/>
                  </a:cubicBezTo>
                  <a:cubicBezTo>
                    <a:pt x="913770" y="1264471"/>
                    <a:pt x="911188" y="1264044"/>
                    <a:pt x="909013" y="1263617"/>
                  </a:cubicBezTo>
                  <a:cubicBezTo>
                    <a:pt x="908159" y="1263617"/>
                    <a:pt x="907712" y="1263190"/>
                    <a:pt x="906858" y="1263190"/>
                  </a:cubicBezTo>
                  <a:cubicBezTo>
                    <a:pt x="906004" y="1262743"/>
                    <a:pt x="905130" y="1262336"/>
                    <a:pt x="904277" y="1261909"/>
                  </a:cubicBezTo>
                  <a:cubicBezTo>
                    <a:pt x="899540" y="1260181"/>
                    <a:pt x="896084" y="1256726"/>
                    <a:pt x="893055" y="1252822"/>
                  </a:cubicBezTo>
                  <a:cubicBezTo>
                    <a:pt x="805909" y="1136342"/>
                    <a:pt x="515135" y="1136769"/>
                    <a:pt x="213994" y="1154475"/>
                  </a:cubicBezTo>
                  <a:cubicBezTo>
                    <a:pt x="183787" y="1156203"/>
                    <a:pt x="154026" y="1144982"/>
                    <a:pt x="131584" y="1124267"/>
                  </a:cubicBezTo>
                  <a:cubicBezTo>
                    <a:pt x="109589" y="1103553"/>
                    <a:pt x="97067" y="1074240"/>
                    <a:pt x="97067" y="1044032"/>
                  </a:cubicBezTo>
                  <a:lnTo>
                    <a:pt x="97067" y="0"/>
                  </a:lnTo>
                  <a:lnTo>
                    <a:pt x="59541" y="0"/>
                  </a:lnTo>
                  <a:cubicBezTo>
                    <a:pt x="26752" y="0"/>
                    <a:pt x="0" y="26731"/>
                    <a:pt x="0" y="59541"/>
                  </a:cubicBezTo>
                  <a:lnTo>
                    <a:pt x="0" y="1201088"/>
                  </a:lnTo>
                  <a:cubicBezTo>
                    <a:pt x="0" y="1233856"/>
                    <a:pt x="26752" y="1260629"/>
                    <a:pt x="59541" y="1260629"/>
                  </a:cubicBezTo>
                  <a:close/>
                </a:path>
              </a:pathLst>
            </a:custGeom>
            <a:solidFill>
              <a:srgbClr val="015595"/>
            </a:solidFill>
            <a:ln w="0" cap="flat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8" name="Agrupar 7"/>
          <p:cNvGrpSpPr/>
          <p:nvPr/>
        </p:nvGrpSpPr>
        <p:grpSpPr>
          <a:xfrm>
            <a:off x="3508866" y="1864593"/>
            <a:ext cx="3556571" cy="2826264"/>
            <a:chOff x="3581232" y="2778901"/>
            <a:chExt cx="3556571" cy="2826264"/>
          </a:xfrm>
        </p:grpSpPr>
        <p:sp>
          <p:nvSpPr>
            <p:cNvPr id="9" name="TextBox 12"/>
            <p:cNvSpPr txBox="1"/>
            <p:nvPr/>
          </p:nvSpPr>
          <p:spPr>
            <a:xfrm>
              <a:off x="3581232" y="4681835"/>
              <a:ext cx="355657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rgbClr val="015595"/>
                  </a:solidFill>
                  <a:latin typeface="Gotham Black" pitchFamily="50" charset="0"/>
                  <a:cs typeface="Gotham Black" pitchFamily="50" charset="0"/>
                </a:rPr>
                <a:t>Estudos</a:t>
              </a:r>
              <a:endParaRPr lang="en-US" sz="3200" b="1" dirty="0">
                <a:solidFill>
                  <a:srgbClr val="015595"/>
                </a:solidFill>
                <a:latin typeface="Gotham Black" pitchFamily="50" charset="0"/>
                <a:cs typeface="Gotham Black" pitchFamily="50" charset="0"/>
              </a:endParaRPr>
            </a:p>
          </p:txBody>
        </p:sp>
        <p:grpSp>
          <p:nvGrpSpPr>
            <p:cNvPr id="10" name="Gráfico 19"/>
            <p:cNvGrpSpPr/>
            <p:nvPr/>
          </p:nvGrpSpPr>
          <p:grpSpPr>
            <a:xfrm>
              <a:off x="4287435" y="2778901"/>
              <a:ext cx="1016827" cy="1962278"/>
              <a:chOff x="4287435" y="2778901"/>
              <a:chExt cx="1016827" cy="1962278"/>
            </a:xfrm>
          </p:grpSpPr>
          <p:sp>
            <p:nvSpPr>
              <p:cNvPr id="27" name="Forma Livre: Forma 26"/>
              <p:cNvSpPr/>
              <p:nvPr/>
            </p:nvSpPr>
            <p:spPr>
              <a:xfrm>
                <a:off x="4400947" y="4595271"/>
                <a:ext cx="2207" cy="5517"/>
              </a:xfrm>
              <a:custGeom>
                <a:avLst/>
                <a:gdLst>
                  <a:gd name="csX0" fmla="*/ 1037 w 2207"/>
                  <a:gd name="csY0" fmla="*/ 2809 h 5517"/>
                  <a:gd name="csX1" fmla="*/ 2207 w 2207"/>
                  <a:gd name="csY1" fmla="*/ 5518 h 5517"/>
                  <a:gd name="csX2" fmla="*/ 0 w 2207"/>
                  <a:gd name="csY2" fmla="*/ 0 h 5517"/>
                  <a:gd name="csX3" fmla="*/ 1037 w 2207"/>
                  <a:gd name="csY3" fmla="*/ 2809 h 551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2207" h="5517">
                    <a:moveTo>
                      <a:pt x="1037" y="2809"/>
                    </a:moveTo>
                    <a:cubicBezTo>
                      <a:pt x="1404" y="3712"/>
                      <a:pt x="1822" y="4615"/>
                      <a:pt x="2207" y="5518"/>
                    </a:cubicBezTo>
                    <a:cubicBezTo>
                      <a:pt x="1421" y="3695"/>
                      <a:pt x="686" y="1856"/>
                      <a:pt x="0" y="0"/>
                    </a:cubicBezTo>
                    <a:cubicBezTo>
                      <a:pt x="351" y="936"/>
                      <a:pt x="652" y="1889"/>
                      <a:pt x="1037" y="2809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" name="Forma Livre: Forma 27"/>
              <p:cNvSpPr/>
              <p:nvPr/>
            </p:nvSpPr>
            <p:spPr>
              <a:xfrm>
                <a:off x="4382539" y="2934020"/>
                <a:ext cx="1822" cy="6186"/>
              </a:xfrm>
              <a:custGeom>
                <a:avLst/>
                <a:gdLst>
                  <a:gd name="csX0" fmla="*/ 0 w 1822"/>
                  <a:gd name="csY0" fmla="*/ 6186 h 6186"/>
                  <a:gd name="csX1" fmla="*/ 1822 w 1822"/>
                  <a:gd name="csY1" fmla="*/ 0 h 6186"/>
                  <a:gd name="csX2" fmla="*/ 0 w 1822"/>
                  <a:gd name="csY2" fmla="*/ 6186 h 618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1822" h="6186">
                    <a:moveTo>
                      <a:pt x="0" y="6186"/>
                    </a:moveTo>
                    <a:cubicBezTo>
                      <a:pt x="552" y="4113"/>
                      <a:pt x="1154" y="2040"/>
                      <a:pt x="1822" y="0"/>
                    </a:cubicBezTo>
                    <a:cubicBezTo>
                      <a:pt x="1154" y="2040"/>
                      <a:pt x="535" y="4113"/>
                      <a:pt x="0" y="6186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" name="Forma Livre: Forma 28"/>
              <p:cNvSpPr/>
              <p:nvPr/>
            </p:nvSpPr>
            <p:spPr>
              <a:xfrm>
                <a:off x="4398239" y="4586944"/>
                <a:ext cx="2090" cy="6604"/>
              </a:xfrm>
              <a:custGeom>
                <a:avLst/>
                <a:gdLst>
                  <a:gd name="csX0" fmla="*/ 2090 w 2090"/>
                  <a:gd name="csY0" fmla="*/ 6605 h 6604"/>
                  <a:gd name="csX1" fmla="*/ 0 w 2090"/>
                  <a:gd name="csY1" fmla="*/ 0 h 6604"/>
                  <a:gd name="csX2" fmla="*/ 2090 w 2090"/>
                  <a:gd name="csY2" fmla="*/ 6605 h 660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2090" h="6604">
                    <a:moveTo>
                      <a:pt x="2090" y="6605"/>
                    </a:moveTo>
                    <a:cubicBezTo>
                      <a:pt x="1321" y="4414"/>
                      <a:pt x="619" y="2207"/>
                      <a:pt x="0" y="0"/>
                    </a:cubicBezTo>
                    <a:cubicBezTo>
                      <a:pt x="619" y="2224"/>
                      <a:pt x="1321" y="4414"/>
                      <a:pt x="2090" y="6605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" name="Forma Livre: Forma 29"/>
              <p:cNvSpPr/>
              <p:nvPr/>
            </p:nvSpPr>
            <p:spPr>
              <a:xfrm>
                <a:off x="4408572" y="4611573"/>
                <a:ext cx="1003" cy="1789"/>
              </a:xfrm>
              <a:custGeom>
                <a:avLst/>
                <a:gdLst>
                  <a:gd name="csX0" fmla="*/ 619 w 1003"/>
                  <a:gd name="csY0" fmla="*/ 1171 h 1789"/>
                  <a:gd name="csX1" fmla="*/ 1003 w 1003"/>
                  <a:gd name="csY1" fmla="*/ 1789 h 1789"/>
                  <a:gd name="csX2" fmla="*/ 0 w 1003"/>
                  <a:gd name="csY2" fmla="*/ 0 h 1789"/>
                  <a:gd name="csX3" fmla="*/ 619 w 1003"/>
                  <a:gd name="csY3" fmla="*/ 1171 h 178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1003" h="1789">
                    <a:moveTo>
                      <a:pt x="619" y="1171"/>
                    </a:moveTo>
                    <a:cubicBezTo>
                      <a:pt x="736" y="1388"/>
                      <a:pt x="869" y="1589"/>
                      <a:pt x="1003" y="1789"/>
                    </a:cubicBezTo>
                    <a:cubicBezTo>
                      <a:pt x="652" y="1204"/>
                      <a:pt x="334" y="602"/>
                      <a:pt x="0" y="0"/>
                    </a:cubicBezTo>
                    <a:cubicBezTo>
                      <a:pt x="217" y="385"/>
                      <a:pt x="401" y="786"/>
                      <a:pt x="619" y="1171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" name="Forma Livre: Forma 30"/>
              <p:cNvSpPr/>
              <p:nvPr/>
            </p:nvSpPr>
            <p:spPr>
              <a:xfrm>
                <a:off x="4404275" y="4603246"/>
                <a:ext cx="1220" cy="2541"/>
              </a:xfrm>
              <a:custGeom>
                <a:avLst/>
                <a:gdLst>
                  <a:gd name="csX0" fmla="*/ 736 w 1220"/>
                  <a:gd name="csY0" fmla="*/ 1639 h 2541"/>
                  <a:gd name="csX1" fmla="*/ 1221 w 1220"/>
                  <a:gd name="csY1" fmla="*/ 2541 h 2541"/>
                  <a:gd name="csX2" fmla="*/ 0 w 1220"/>
                  <a:gd name="csY2" fmla="*/ 0 h 2541"/>
                  <a:gd name="csX3" fmla="*/ 752 w 1220"/>
                  <a:gd name="csY3" fmla="*/ 1639 h 254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1220" h="2541">
                    <a:moveTo>
                      <a:pt x="736" y="1639"/>
                    </a:moveTo>
                    <a:cubicBezTo>
                      <a:pt x="886" y="1940"/>
                      <a:pt x="1070" y="2224"/>
                      <a:pt x="1221" y="2541"/>
                    </a:cubicBezTo>
                    <a:cubicBezTo>
                      <a:pt x="803" y="1705"/>
                      <a:pt x="385" y="853"/>
                      <a:pt x="0" y="0"/>
                    </a:cubicBezTo>
                    <a:cubicBezTo>
                      <a:pt x="251" y="552"/>
                      <a:pt x="485" y="1104"/>
                      <a:pt x="752" y="1639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2" name="Forma Livre: Forma 31"/>
              <p:cNvSpPr/>
              <p:nvPr/>
            </p:nvSpPr>
            <p:spPr>
              <a:xfrm>
                <a:off x="4422198" y="4630600"/>
                <a:ext cx="3126" cy="3344"/>
              </a:xfrm>
              <a:custGeom>
                <a:avLst/>
                <a:gdLst>
                  <a:gd name="csX0" fmla="*/ 1622 w 3126"/>
                  <a:gd name="csY0" fmla="*/ 1823 h 3344"/>
                  <a:gd name="csX1" fmla="*/ 3127 w 3126"/>
                  <a:gd name="csY1" fmla="*/ 3344 h 3344"/>
                  <a:gd name="csX2" fmla="*/ 0 w 3126"/>
                  <a:gd name="csY2" fmla="*/ 0 h 3344"/>
                  <a:gd name="csX3" fmla="*/ 1622 w 3126"/>
                  <a:gd name="csY3" fmla="*/ 1823 h 334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3126" h="3344">
                    <a:moveTo>
                      <a:pt x="1622" y="1823"/>
                    </a:moveTo>
                    <a:cubicBezTo>
                      <a:pt x="2107" y="2358"/>
                      <a:pt x="2625" y="2826"/>
                      <a:pt x="3127" y="3344"/>
                    </a:cubicBezTo>
                    <a:cubicBezTo>
                      <a:pt x="2073" y="2241"/>
                      <a:pt x="1020" y="1137"/>
                      <a:pt x="0" y="0"/>
                    </a:cubicBezTo>
                    <a:cubicBezTo>
                      <a:pt x="535" y="602"/>
                      <a:pt x="1070" y="1237"/>
                      <a:pt x="1622" y="1823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3" name="Forma Livre: Forma 32"/>
              <p:cNvSpPr/>
              <p:nvPr/>
            </p:nvSpPr>
            <p:spPr>
              <a:xfrm>
                <a:off x="4410310" y="4614582"/>
                <a:ext cx="2591" cy="4029"/>
              </a:xfrm>
              <a:custGeom>
                <a:avLst/>
                <a:gdLst>
                  <a:gd name="csX0" fmla="*/ 201 w 2591"/>
                  <a:gd name="csY0" fmla="*/ 318 h 4029"/>
                  <a:gd name="csX1" fmla="*/ 2424 w 2591"/>
                  <a:gd name="csY1" fmla="*/ 3795 h 4029"/>
                  <a:gd name="csX2" fmla="*/ 2592 w 2591"/>
                  <a:gd name="csY2" fmla="*/ 4030 h 4029"/>
                  <a:gd name="csX3" fmla="*/ 0 w 2591"/>
                  <a:gd name="csY3" fmla="*/ 0 h 4029"/>
                  <a:gd name="csX4" fmla="*/ 201 w 2591"/>
                  <a:gd name="csY4" fmla="*/ 318 h 402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591" h="4029">
                    <a:moveTo>
                      <a:pt x="201" y="318"/>
                    </a:moveTo>
                    <a:cubicBezTo>
                      <a:pt x="903" y="1505"/>
                      <a:pt x="1622" y="2642"/>
                      <a:pt x="2424" y="3795"/>
                    </a:cubicBezTo>
                    <a:cubicBezTo>
                      <a:pt x="2475" y="3879"/>
                      <a:pt x="2541" y="3946"/>
                      <a:pt x="2592" y="4030"/>
                    </a:cubicBezTo>
                    <a:cubicBezTo>
                      <a:pt x="1705" y="2709"/>
                      <a:pt x="836" y="1371"/>
                      <a:pt x="0" y="0"/>
                    </a:cubicBezTo>
                    <a:cubicBezTo>
                      <a:pt x="67" y="100"/>
                      <a:pt x="134" y="217"/>
                      <a:pt x="201" y="318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4" name="Forma Livre: Forma 33"/>
              <p:cNvSpPr/>
              <p:nvPr/>
            </p:nvSpPr>
            <p:spPr>
              <a:xfrm>
                <a:off x="4417517" y="4624999"/>
                <a:ext cx="3845" cy="4648"/>
              </a:xfrm>
              <a:custGeom>
                <a:avLst/>
                <a:gdLst>
                  <a:gd name="csX0" fmla="*/ 3846 w 3845"/>
                  <a:gd name="csY0" fmla="*/ 4648 h 4648"/>
                  <a:gd name="csX1" fmla="*/ 0 w 3845"/>
                  <a:gd name="csY1" fmla="*/ 0 h 4648"/>
                  <a:gd name="csX2" fmla="*/ 3846 w 3845"/>
                  <a:gd name="csY2" fmla="*/ 4648 h 464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3845" h="4648">
                    <a:moveTo>
                      <a:pt x="3846" y="4648"/>
                    </a:moveTo>
                    <a:cubicBezTo>
                      <a:pt x="2525" y="3143"/>
                      <a:pt x="1237" y="1588"/>
                      <a:pt x="0" y="0"/>
                    </a:cubicBezTo>
                    <a:cubicBezTo>
                      <a:pt x="1237" y="1588"/>
                      <a:pt x="2525" y="3127"/>
                      <a:pt x="3846" y="4648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" name="Forma Livre: Forma 34"/>
              <p:cNvSpPr/>
              <p:nvPr/>
            </p:nvSpPr>
            <p:spPr>
              <a:xfrm>
                <a:off x="4417450" y="4624932"/>
                <a:ext cx="16" cy="16"/>
              </a:xfrm>
              <a:custGeom>
                <a:avLst/>
                <a:gdLst>
                  <a:gd name="csX0" fmla="*/ 17 w 16"/>
                  <a:gd name="csY0" fmla="*/ 17 h 16"/>
                  <a:gd name="csX1" fmla="*/ 17 w 16"/>
                  <a:gd name="csY1" fmla="*/ 17 h 16"/>
                  <a:gd name="csX2" fmla="*/ 0 w 16"/>
                  <a:gd name="csY2" fmla="*/ 0 h 16"/>
                  <a:gd name="csX3" fmla="*/ 17 w 16"/>
                  <a:gd name="csY3" fmla="*/ 17 h 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16" h="16">
                    <a:moveTo>
                      <a:pt x="17" y="17"/>
                    </a:moveTo>
                    <a:lnTo>
                      <a:pt x="17" y="17"/>
                    </a:lnTo>
                    <a:lnTo>
                      <a:pt x="0" y="0"/>
                    </a:lnTo>
                    <a:lnTo>
                      <a:pt x="17" y="17"/>
                    </a:ln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" name="Forma Livre: Forma 35"/>
              <p:cNvSpPr/>
              <p:nvPr/>
            </p:nvSpPr>
            <p:spPr>
              <a:xfrm>
                <a:off x="4411381" y="2889612"/>
                <a:ext cx="635" cy="635"/>
              </a:xfrm>
              <a:custGeom>
                <a:avLst/>
                <a:gdLst>
                  <a:gd name="csX0" fmla="*/ 351 w 635"/>
                  <a:gd name="csY0" fmla="*/ 268 h 635"/>
                  <a:gd name="csX1" fmla="*/ 0 w 635"/>
                  <a:gd name="csY1" fmla="*/ 635 h 635"/>
                  <a:gd name="csX2" fmla="*/ 635 w 635"/>
                  <a:gd name="csY2" fmla="*/ 0 h 635"/>
                  <a:gd name="csX3" fmla="*/ 351 w 635"/>
                  <a:gd name="csY3" fmla="*/ 268 h 63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635" h="635">
                    <a:moveTo>
                      <a:pt x="351" y="268"/>
                    </a:moveTo>
                    <a:cubicBezTo>
                      <a:pt x="234" y="385"/>
                      <a:pt x="134" y="518"/>
                      <a:pt x="0" y="635"/>
                    </a:cubicBezTo>
                    <a:cubicBezTo>
                      <a:pt x="217" y="418"/>
                      <a:pt x="418" y="217"/>
                      <a:pt x="635" y="0"/>
                    </a:cubicBezTo>
                    <a:cubicBezTo>
                      <a:pt x="535" y="100"/>
                      <a:pt x="435" y="167"/>
                      <a:pt x="351" y="268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7" name="Forma Livre: Forma 36"/>
              <p:cNvSpPr/>
              <p:nvPr/>
            </p:nvSpPr>
            <p:spPr>
              <a:xfrm>
                <a:off x="4391233" y="2915528"/>
                <a:ext cx="1153" cy="2156"/>
              </a:xfrm>
              <a:custGeom>
                <a:avLst/>
                <a:gdLst>
                  <a:gd name="csX0" fmla="*/ 602 w 1153"/>
                  <a:gd name="csY0" fmla="*/ 953 h 2156"/>
                  <a:gd name="csX1" fmla="*/ 0 w 1153"/>
                  <a:gd name="csY1" fmla="*/ 2157 h 2156"/>
                  <a:gd name="csX2" fmla="*/ 1154 w 1153"/>
                  <a:gd name="csY2" fmla="*/ 0 h 2156"/>
                  <a:gd name="csX3" fmla="*/ 602 w 1153"/>
                  <a:gd name="csY3" fmla="*/ 953 h 215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1153" h="2156">
                    <a:moveTo>
                      <a:pt x="602" y="953"/>
                    </a:moveTo>
                    <a:cubicBezTo>
                      <a:pt x="385" y="1354"/>
                      <a:pt x="217" y="1756"/>
                      <a:pt x="0" y="2157"/>
                    </a:cubicBezTo>
                    <a:cubicBezTo>
                      <a:pt x="385" y="1438"/>
                      <a:pt x="769" y="719"/>
                      <a:pt x="1154" y="0"/>
                    </a:cubicBezTo>
                    <a:cubicBezTo>
                      <a:pt x="970" y="318"/>
                      <a:pt x="769" y="635"/>
                      <a:pt x="602" y="953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8" name="Forma Livre: Forma 37"/>
              <p:cNvSpPr/>
              <p:nvPr/>
            </p:nvSpPr>
            <p:spPr>
              <a:xfrm>
                <a:off x="4447446" y="2864833"/>
                <a:ext cx="2758" cy="1103"/>
              </a:xfrm>
              <a:custGeom>
                <a:avLst/>
                <a:gdLst>
                  <a:gd name="csX0" fmla="*/ 0 w 2758"/>
                  <a:gd name="csY0" fmla="*/ 1104 h 1103"/>
                  <a:gd name="csX1" fmla="*/ 2759 w 2758"/>
                  <a:gd name="csY1" fmla="*/ 0 h 1103"/>
                  <a:gd name="csX2" fmla="*/ 0 w 2758"/>
                  <a:gd name="csY2" fmla="*/ 1104 h 110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2758" h="1103">
                    <a:moveTo>
                      <a:pt x="0" y="1104"/>
                    </a:moveTo>
                    <a:cubicBezTo>
                      <a:pt x="920" y="719"/>
                      <a:pt x="1839" y="368"/>
                      <a:pt x="2759" y="0"/>
                    </a:cubicBezTo>
                    <a:cubicBezTo>
                      <a:pt x="1839" y="368"/>
                      <a:pt x="920" y="719"/>
                      <a:pt x="0" y="1104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9" name="Forma Livre: Forma 38"/>
              <p:cNvSpPr/>
              <p:nvPr/>
            </p:nvSpPr>
            <p:spPr>
              <a:xfrm>
                <a:off x="4430876" y="2872240"/>
                <a:ext cx="3912" cy="2407"/>
              </a:xfrm>
              <a:custGeom>
                <a:avLst/>
                <a:gdLst>
                  <a:gd name="csX0" fmla="*/ 1388 w 3912"/>
                  <a:gd name="csY0" fmla="*/ 1505 h 2407"/>
                  <a:gd name="csX1" fmla="*/ 0 w 3912"/>
                  <a:gd name="csY1" fmla="*/ 2408 h 2407"/>
                  <a:gd name="csX2" fmla="*/ 3912 w 3912"/>
                  <a:gd name="csY2" fmla="*/ 0 h 2407"/>
                  <a:gd name="csX3" fmla="*/ 1388 w 3912"/>
                  <a:gd name="csY3" fmla="*/ 1505 h 240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3912" h="2407">
                    <a:moveTo>
                      <a:pt x="1388" y="1505"/>
                    </a:moveTo>
                    <a:cubicBezTo>
                      <a:pt x="920" y="1789"/>
                      <a:pt x="468" y="2107"/>
                      <a:pt x="0" y="2408"/>
                    </a:cubicBezTo>
                    <a:cubicBezTo>
                      <a:pt x="1287" y="1588"/>
                      <a:pt x="2592" y="769"/>
                      <a:pt x="3912" y="0"/>
                    </a:cubicBezTo>
                    <a:cubicBezTo>
                      <a:pt x="3043" y="502"/>
                      <a:pt x="2190" y="1003"/>
                      <a:pt x="1388" y="1505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0" name="Forma Livre: Forma 39"/>
              <p:cNvSpPr/>
              <p:nvPr/>
            </p:nvSpPr>
            <p:spPr>
              <a:xfrm>
                <a:off x="4454384" y="2862224"/>
                <a:ext cx="3093" cy="1036"/>
              </a:xfrm>
              <a:custGeom>
                <a:avLst/>
                <a:gdLst>
                  <a:gd name="csX0" fmla="*/ 0 w 3093"/>
                  <a:gd name="csY0" fmla="*/ 1037 h 1036"/>
                  <a:gd name="csX1" fmla="*/ 3093 w 3093"/>
                  <a:gd name="csY1" fmla="*/ 0 h 1036"/>
                  <a:gd name="csX2" fmla="*/ 0 w 3093"/>
                  <a:gd name="csY2" fmla="*/ 1037 h 103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3093" h="1036">
                    <a:moveTo>
                      <a:pt x="0" y="1037"/>
                    </a:moveTo>
                    <a:cubicBezTo>
                      <a:pt x="1037" y="669"/>
                      <a:pt x="2057" y="334"/>
                      <a:pt x="3093" y="0"/>
                    </a:cubicBezTo>
                    <a:cubicBezTo>
                      <a:pt x="2057" y="334"/>
                      <a:pt x="1020" y="686"/>
                      <a:pt x="0" y="1037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1" name="Forma Livre: Forma 40"/>
              <p:cNvSpPr/>
              <p:nvPr/>
            </p:nvSpPr>
            <p:spPr>
              <a:xfrm>
                <a:off x="4438149" y="2868745"/>
                <a:ext cx="3210" cy="1688"/>
              </a:xfrm>
              <a:custGeom>
                <a:avLst/>
                <a:gdLst>
                  <a:gd name="csX0" fmla="*/ 2675 w 3210"/>
                  <a:gd name="csY0" fmla="*/ 251 h 1688"/>
                  <a:gd name="csX1" fmla="*/ 0 w 3210"/>
                  <a:gd name="csY1" fmla="*/ 1689 h 1688"/>
                  <a:gd name="csX2" fmla="*/ 3210 w 3210"/>
                  <a:gd name="csY2" fmla="*/ 0 h 1688"/>
                  <a:gd name="csX3" fmla="*/ 2658 w 3210"/>
                  <a:gd name="csY3" fmla="*/ 251 h 168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3210" h="1688">
                    <a:moveTo>
                      <a:pt x="2675" y="251"/>
                    </a:moveTo>
                    <a:cubicBezTo>
                      <a:pt x="1772" y="702"/>
                      <a:pt x="903" y="1204"/>
                      <a:pt x="0" y="1689"/>
                    </a:cubicBezTo>
                    <a:cubicBezTo>
                      <a:pt x="1070" y="1120"/>
                      <a:pt x="2123" y="535"/>
                      <a:pt x="3210" y="0"/>
                    </a:cubicBezTo>
                    <a:cubicBezTo>
                      <a:pt x="3026" y="84"/>
                      <a:pt x="2842" y="167"/>
                      <a:pt x="2658" y="251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2" name="Forma Livre: Forma 41"/>
              <p:cNvSpPr/>
              <p:nvPr/>
            </p:nvSpPr>
            <p:spPr>
              <a:xfrm>
                <a:off x="4395179" y="2908489"/>
                <a:ext cx="1371" cy="2240"/>
              </a:xfrm>
              <a:custGeom>
                <a:avLst/>
                <a:gdLst>
                  <a:gd name="csX0" fmla="*/ 0 w 1371"/>
                  <a:gd name="csY0" fmla="*/ 2240 h 2240"/>
                  <a:gd name="csX1" fmla="*/ 1371 w 1371"/>
                  <a:gd name="csY1" fmla="*/ 0 h 2240"/>
                  <a:gd name="csX2" fmla="*/ 0 w 1371"/>
                  <a:gd name="csY2" fmla="*/ 2240 h 22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1371" h="2240">
                    <a:moveTo>
                      <a:pt x="0" y="2240"/>
                    </a:moveTo>
                    <a:cubicBezTo>
                      <a:pt x="451" y="1488"/>
                      <a:pt x="903" y="736"/>
                      <a:pt x="1371" y="0"/>
                    </a:cubicBezTo>
                    <a:cubicBezTo>
                      <a:pt x="903" y="736"/>
                      <a:pt x="451" y="1488"/>
                      <a:pt x="0" y="2240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3" name="Forma Livre: Forma 42"/>
              <p:cNvSpPr/>
              <p:nvPr/>
            </p:nvSpPr>
            <p:spPr>
              <a:xfrm>
                <a:off x="4405679" y="2894895"/>
                <a:ext cx="1287" cy="1437"/>
              </a:xfrm>
              <a:custGeom>
                <a:avLst/>
                <a:gdLst>
                  <a:gd name="csX0" fmla="*/ 0 w 1287"/>
                  <a:gd name="csY0" fmla="*/ 1438 h 1437"/>
                  <a:gd name="csX1" fmla="*/ 1287 w 1287"/>
                  <a:gd name="csY1" fmla="*/ 0 h 1437"/>
                  <a:gd name="csX2" fmla="*/ 0 w 1287"/>
                  <a:gd name="csY2" fmla="*/ 1438 h 143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1287" h="1437">
                    <a:moveTo>
                      <a:pt x="0" y="1438"/>
                    </a:moveTo>
                    <a:cubicBezTo>
                      <a:pt x="418" y="953"/>
                      <a:pt x="869" y="485"/>
                      <a:pt x="1287" y="0"/>
                    </a:cubicBezTo>
                    <a:cubicBezTo>
                      <a:pt x="853" y="485"/>
                      <a:pt x="418" y="953"/>
                      <a:pt x="0" y="1438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4" name="Forma Livre: Forma 43"/>
              <p:cNvSpPr/>
              <p:nvPr/>
            </p:nvSpPr>
            <p:spPr>
              <a:xfrm>
                <a:off x="4426913" y="4635583"/>
                <a:ext cx="3160" cy="3009"/>
              </a:xfrm>
              <a:custGeom>
                <a:avLst/>
                <a:gdLst>
                  <a:gd name="csX0" fmla="*/ 1455 w 3160"/>
                  <a:gd name="csY0" fmla="*/ 1471 h 3009"/>
                  <a:gd name="csX1" fmla="*/ 3160 w 3160"/>
                  <a:gd name="csY1" fmla="*/ 3010 h 3009"/>
                  <a:gd name="csX2" fmla="*/ 0 w 3160"/>
                  <a:gd name="csY2" fmla="*/ 0 h 3009"/>
                  <a:gd name="csX3" fmla="*/ 1455 w 3160"/>
                  <a:gd name="csY3" fmla="*/ 1471 h 30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3160" h="3009">
                    <a:moveTo>
                      <a:pt x="1455" y="1471"/>
                    </a:moveTo>
                    <a:cubicBezTo>
                      <a:pt x="2006" y="2007"/>
                      <a:pt x="2592" y="2491"/>
                      <a:pt x="3160" y="3010"/>
                    </a:cubicBezTo>
                    <a:cubicBezTo>
                      <a:pt x="2090" y="2023"/>
                      <a:pt x="1037" y="1020"/>
                      <a:pt x="0" y="0"/>
                    </a:cubicBezTo>
                    <a:cubicBezTo>
                      <a:pt x="485" y="485"/>
                      <a:pt x="953" y="1003"/>
                      <a:pt x="1455" y="1471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5" name="Forma Livre: Forma 44"/>
              <p:cNvSpPr/>
              <p:nvPr/>
            </p:nvSpPr>
            <p:spPr>
              <a:xfrm>
                <a:off x="4425894" y="2876403"/>
                <a:ext cx="2340" cy="1621"/>
              </a:xfrm>
              <a:custGeom>
                <a:avLst/>
                <a:gdLst>
                  <a:gd name="csX0" fmla="*/ 886 w 2340"/>
                  <a:gd name="csY0" fmla="*/ 936 h 1621"/>
                  <a:gd name="csX1" fmla="*/ 0 w 2340"/>
                  <a:gd name="csY1" fmla="*/ 1622 h 1621"/>
                  <a:gd name="csX2" fmla="*/ 2341 w 2340"/>
                  <a:gd name="csY2" fmla="*/ 0 h 1621"/>
                  <a:gd name="csX3" fmla="*/ 886 w 2340"/>
                  <a:gd name="csY3" fmla="*/ 953 h 162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2340" h="1621">
                    <a:moveTo>
                      <a:pt x="886" y="936"/>
                    </a:moveTo>
                    <a:cubicBezTo>
                      <a:pt x="585" y="1154"/>
                      <a:pt x="301" y="1404"/>
                      <a:pt x="0" y="1622"/>
                    </a:cubicBezTo>
                    <a:cubicBezTo>
                      <a:pt x="769" y="1070"/>
                      <a:pt x="1555" y="518"/>
                      <a:pt x="2341" y="0"/>
                    </a:cubicBezTo>
                    <a:cubicBezTo>
                      <a:pt x="1856" y="318"/>
                      <a:pt x="1371" y="619"/>
                      <a:pt x="886" y="953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6" name="Forma Livre: Forma 45"/>
              <p:cNvSpPr/>
              <p:nvPr/>
            </p:nvSpPr>
            <p:spPr>
              <a:xfrm>
                <a:off x="5147579" y="4656366"/>
                <a:ext cx="5149" cy="1755"/>
              </a:xfrm>
              <a:custGeom>
                <a:avLst/>
                <a:gdLst>
                  <a:gd name="csX0" fmla="*/ 4949 w 5149"/>
                  <a:gd name="csY0" fmla="*/ 84 h 1755"/>
                  <a:gd name="csX1" fmla="*/ 5150 w 5149"/>
                  <a:gd name="csY1" fmla="*/ 0 h 1755"/>
                  <a:gd name="csX2" fmla="*/ 0 w 5149"/>
                  <a:gd name="csY2" fmla="*/ 1756 h 1755"/>
                  <a:gd name="csX3" fmla="*/ 4949 w 5149"/>
                  <a:gd name="csY3" fmla="*/ 67 h 175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5149" h="1755">
                    <a:moveTo>
                      <a:pt x="4949" y="84"/>
                    </a:moveTo>
                    <a:cubicBezTo>
                      <a:pt x="4949" y="84"/>
                      <a:pt x="5083" y="33"/>
                      <a:pt x="5150" y="0"/>
                    </a:cubicBezTo>
                    <a:cubicBezTo>
                      <a:pt x="3444" y="619"/>
                      <a:pt x="1739" y="1204"/>
                      <a:pt x="0" y="1756"/>
                    </a:cubicBezTo>
                    <a:cubicBezTo>
                      <a:pt x="1672" y="1237"/>
                      <a:pt x="3327" y="686"/>
                      <a:pt x="4949" y="67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" name="Forma Livre: Forma 46"/>
              <p:cNvSpPr/>
              <p:nvPr/>
            </p:nvSpPr>
            <p:spPr>
              <a:xfrm>
                <a:off x="5152813" y="4652102"/>
                <a:ext cx="9965" cy="4230"/>
              </a:xfrm>
              <a:custGeom>
                <a:avLst/>
                <a:gdLst>
                  <a:gd name="csX0" fmla="*/ 4865 w 9965"/>
                  <a:gd name="csY0" fmla="*/ 2324 h 4230"/>
                  <a:gd name="csX1" fmla="*/ 9831 w 9965"/>
                  <a:gd name="csY1" fmla="*/ 67 h 4230"/>
                  <a:gd name="csX2" fmla="*/ 9965 w 9965"/>
                  <a:gd name="csY2" fmla="*/ 0 h 4230"/>
                  <a:gd name="csX3" fmla="*/ 0 w 9965"/>
                  <a:gd name="csY3" fmla="*/ 4230 h 4230"/>
                  <a:gd name="csX4" fmla="*/ 4865 w 9965"/>
                  <a:gd name="csY4" fmla="*/ 2324 h 423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9965" h="4230">
                    <a:moveTo>
                      <a:pt x="4865" y="2324"/>
                    </a:moveTo>
                    <a:cubicBezTo>
                      <a:pt x="6537" y="1622"/>
                      <a:pt x="8209" y="869"/>
                      <a:pt x="9831" y="67"/>
                    </a:cubicBezTo>
                    <a:cubicBezTo>
                      <a:pt x="9881" y="50"/>
                      <a:pt x="9915" y="17"/>
                      <a:pt x="9965" y="0"/>
                    </a:cubicBezTo>
                    <a:cubicBezTo>
                      <a:pt x="6721" y="1555"/>
                      <a:pt x="3411" y="2976"/>
                      <a:pt x="0" y="4230"/>
                    </a:cubicBezTo>
                    <a:cubicBezTo>
                      <a:pt x="1639" y="3628"/>
                      <a:pt x="3244" y="2976"/>
                      <a:pt x="4865" y="2324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8" name="Forma Livre: Forma 47"/>
              <p:cNvSpPr/>
              <p:nvPr/>
            </p:nvSpPr>
            <p:spPr>
              <a:xfrm>
                <a:off x="5163898" y="4646919"/>
                <a:ext cx="8426" cy="4614"/>
              </a:xfrm>
              <a:custGeom>
                <a:avLst/>
                <a:gdLst>
                  <a:gd name="csX0" fmla="*/ 3611 w 8426"/>
                  <a:gd name="csY0" fmla="*/ 2776 h 4614"/>
                  <a:gd name="csX1" fmla="*/ 5969 w 8426"/>
                  <a:gd name="csY1" fmla="*/ 1455 h 4614"/>
                  <a:gd name="csX2" fmla="*/ 8427 w 8426"/>
                  <a:gd name="csY2" fmla="*/ 0 h 4614"/>
                  <a:gd name="csX3" fmla="*/ 0 w 8426"/>
                  <a:gd name="csY3" fmla="*/ 4615 h 4614"/>
                  <a:gd name="csX4" fmla="*/ 3595 w 8426"/>
                  <a:gd name="csY4" fmla="*/ 2792 h 461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8426" h="4614">
                    <a:moveTo>
                      <a:pt x="3611" y="2776"/>
                    </a:moveTo>
                    <a:cubicBezTo>
                      <a:pt x="4414" y="2358"/>
                      <a:pt x="5183" y="1906"/>
                      <a:pt x="5969" y="1455"/>
                    </a:cubicBezTo>
                    <a:cubicBezTo>
                      <a:pt x="6805" y="986"/>
                      <a:pt x="7624" y="485"/>
                      <a:pt x="8427" y="0"/>
                    </a:cubicBezTo>
                    <a:cubicBezTo>
                      <a:pt x="5701" y="1655"/>
                      <a:pt x="2876" y="3177"/>
                      <a:pt x="0" y="4615"/>
                    </a:cubicBezTo>
                    <a:cubicBezTo>
                      <a:pt x="1204" y="4030"/>
                      <a:pt x="2424" y="3428"/>
                      <a:pt x="3595" y="2792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9" name="Forma Livre: Forma 48"/>
              <p:cNvSpPr/>
              <p:nvPr/>
            </p:nvSpPr>
            <p:spPr>
              <a:xfrm>
                <a:off x="4461574" y="2860134"/>
                <a:ext cx="3176" cy="869"/>
              </a:xfrm>
              <a:custGeom>
                <a:avLst/>
                <a:gdLst>
                  <a:gd name="csX0" fmla="*/ 0 w 3176"/>
                  <a:gd name="csY0" fmla="*/ 869 h 869"/>
                  <a:gd name="csX1" fmla="*/ 3177 w 3176"/>
                  <a:gd name="csY1" fmla="*/ 0 h 869"/>
                  <a:gd name="csX2" fmla="*/ 0 w 3176"/>
                  <a:gd name="csY2" fmla="*/ 869 h 86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3176" h="869">
                    <a:moveTo>
                      <a:pt x="0" y="869"/>
                    </a:moveTo>
                    <a:cubicBezTo>
                      <a:pt x="1053" y="568"/>
                      <a:pt x="2107" y="268"/>
                      <a:pt x="3177" y="0"/>
                    </a:cubicBezTo>
                    <a:cubicBezTo>
                      <a:pt x="2107" y="268"/>
                      <a:pt x="1053" y="568"/>
                      <a:pt x="0" y="869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0" name="Forma Livre: Forma 49"/>
              <p:cNvSpPr/>
              <p:nvPr/>
            </p:nvSpPr>
            <p:spPr>
              <a:xfrm>
                <a:off x="5142195" y="4658238"/>
                <a:ext cx="4999" cy="1437"/>
              </a:xfrm>
              <a:custGeom>
                <a:avLst/>
                <a:gdLst>
                  <a:gd name="csX0" fmla="*/ 2441 w 4999"/>
                  <a:gd name="csY0" fmla="*/ 786 h 1437"/>
                  <a:gd name="csX1" fmla="*/ 4999 w 4999"/>
                  <a:gd name="csY1" fmla="*/ 0 h 1437"/>
                  <a:gd name="csX2" fmla="*/ 0 w 4999"/>
                  <a:gd name="csY2" fmla="*/ 1438 h 1437"/>
                  <a:gd name="csX3" fmla="*/ 2424 w 4999"/>
                  <a:gd name="csY3" fmla="*/ 769 h 143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4999" h="1437">
                    <a:moveTo>
                      <a:pt x="2441" y="786"/>
                    </a:moveTo>
                    <a:cubicBezTo>
                      <a:pt x="3311" y="535"/>
                      <a:pt x="4147" y="268"/>
                      <a:pt x="4999" y="0"/>
                    </a:cubicBezTo>
                    <a:cubicBezTo>
                      <a:pt x="3344" y="518"/>
                      <a:pt x="1689" y="1003"/>
                      <a:pt x="0" y="1438"/>
                    </a:cubicBezTo>
                    <a:cubicBezTo>
                      <a:pt x="803" y="1221"/>
                      <a:pt x="1622" y="1020"/>
                      <a:pt x="2424" y="769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1" name="Forma Livre: Forma 50"/>
              <p:cNvSpPr/>
              <p:nvPr/>
            </p:nvSpPr>
            <p:spPr>
              <a:xfrm>
                <a:off x="5186487" y="4633994"/>
                <a:ext cx="3243" cy="2809"/>
              </a:xfrm>
              <a:custGeom>
                <a:avLst/>
                <a:gdLst>
                  <a:gd name="csX0" fmla="*/ 1020 w 3243"/>
                  <a:gd name="csY0" fmla="*/ 1973 h 2809"/>
                  <a:gd name="csX1" fmla="*/ 3043 w 3243"/>
                  <a:gd name="csY1" fmla="*/ 201 h 2809"/>
                  <a:gd name="csX2" fmla="*/ 3244 w 3243"/>
                  <a:gd name="csY2" fmla="*/ 0 h 2809"/>
                  <a:gd name="csX3" fmla="*/ 0 w 3243"/>
                  <a:gd name="csY3" fmla="*/ 2809 h 2809"/>
                  <a:gd name="csX4" fmla="*/ 1020 w 3243"/>
                  <a:gd name="csY4" fmla="*/ 1973 h 28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3243" h="2809">
                    <a:moveTo>
                      <a:pt x="1020" y="1973"/>
                    </a:moveTo>
                    <a:cubicBezTo>
                      <a:pt x="1722" y="1388"/>
                      <a:pt x="2374" y="786"/>
                      <a:pt x="3043" y="201"/>
                    </a:cubicBezTo>
                    <a:cubicBezTo>
                      <a:pt x="3110" y="134"/>
                      <a:pt x="3177" y="67"/>
                      <a:pt x="3244" y="0"/>
                    </a:cubicBezTo>
                    <a:cubicBezTo>
                      <a:pt x="2174" y="953"/>
                      <a:pt x="1087" y="1889"/>
                      <a:pt x="0" y="2809"/>
                    </a:cubicBezTo>
                    <a:cubicBezTo>
                      <a:pt x="334" y="2525"/>
                      <a:pt x="686" y="2257"/>
                      <a:pt x="1020" y="1973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" name="Forma Livre: Forma 51"/>
              <p:cNvSpPr/>
              <p:nvPr/>
            </p:nvSpPr>
            <p:spPr>
              <a:xfrm>
                <a:off x="5134454" y="4659727"/>
                <a:ext cx="7590" cy="1672"/>
              </a:xfrm>
              <a:custGeom>
                <a:avLst/>
                <a:gdLst>
                  <a:gd name="csX0" fmla="*/ 2040 w 7590"/>
                  <a:gd name="csY0" fmla="*/ 1304 h 1672"/>
                  <a:gd name="csX1" fmla="*/ 7591 w 7590"/>
                  <a:gd name="csY1" fmla="*/ 0 h 1672"/>
                  <a:gd name="csX2" fmla="*/ 0 w 7590"/>
                  <a:gd name="csY2" fmla="*/ 1672 h 1672"/>
                  <a:gd name="csX3" fmla="*/ 2040 w 7590"/>
                  <a:gd name="csY3" fmla="*/ 1304 h 167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7590" h="1672">
                    <a:moveTo>
                      <a:pt x="2040" y="1304"/>
                    </a:moveTo>
                    <a:cubicBezTo>
                      <a:pt x="3913" y="919"/>
                      <a:pt x="5752" y="485"/>
                      <a:pt x="7591" y="0"/>
                    </a:cubicBezTo>
                    <a:cubicBezTo>
                      <a:pt x="5100" y="652"/>
                      <a:pt x="2558" y="1187"/>
                      <a:pt x="0" y="1672"/>
                    </a:cubicBezTo>
                    <a:cubicBezTo>
                      <a:pt x="686" y="1538"/>
                      <a:pt x="1371" y="1455"/>
                      <a:pt x="2040" y="1304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3" name="Forma Livre: Forma 52"/>
              <p:cNvSpPr/>
              <p:nvPr/>
            </p:nvSpPr>
            <p:spPr>
              <a:xfrm>
                <a:off x="5172559" y="4641351"/>
                <a:ext cx="8125" cy="5450"/>
              </a:xfrm>
              <a:custGeom>
                <a:avLst/>
                <a:gdLst>
                  <a:gd name="csX0" fmla="*/ 4230 w 8125"/>
                  <a:gd name="csY0" fmla="*/ 2759 h 5450"/>
                  <a:gd name="csX1" fmla="*/ 6454 w 8125"/>
                  <a:gd name="csY1" fmla="*/ 1237 h 5450"/>
                  <a:gd name="csX2" fmla="*/ 8126 w 8125"/>
                  <a:gd name="csY2" fmla="*/ 0 h 5450"/>
                  <a:gd name="csX3" fmla="*/ 0 w 8125"/>
                  <a:gd name="csY3" fmla="*/ 5451 h 5450"/>
                  <a:gd name="csX4" fmla="*/ 4230 w 8125"/>
                  <a:gd name="csY4" fmla="*/ 2759 h 545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8125" h="5450">
                    <a:moveTo>
                      <a:pt x="4230" y="2759"/>
                    </a:moveTo>
                    <a:cubicBezTo>
                      <a:pt x="4966" y="2240"/>
                      <a:pt x="5718" y="1755"/>
                      <a:pt x="6454" y="1237"/>
                    </a:cubicBezTo>
                    <a:cubicBezTo>
                      <a:pt x="7022" y="836"/>
                      <a:pt x="7557" y="401"/>
                      <a:pt x="8126" y="0"/>
                    </a:cubicBezTo>
                    <a:cubicBezTo>
                      <a:pt x="5501" y="1923"/>
                      <a:pt x="2792" y="3745"/>
                      <a:pt x="0" y="5451"/>
                    </a:cubicBezTo>
                    <a:cubicBezTo>
                      <a:pt x="1421" y="4581"/>
                      <a:pt x="2842" y="3678"/>
                      <a:pt x="4230" y="2759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4" name="Forma Livre: Forma 53"/>
              <p:cNvSpPr/>
              <p:nvPr/>
            </p:nvSpPr>
            <p:spPr>
              <a:xfrm>
                <a:off x="5182156" y="4638174"/>
                <a:ext cx="2641" cy="2073"/>
              </a:xfrm>
              <a:custGeom>
                <a:avLst/>
                <a:gdLst>
                  <a:gd name="csX0" fmla="*/ 1170 w 2641"/>
                  <a:gd name="csY0" fmla="*/ 1204 h 2073"/>
                  <a:gd name="csX1" fmla="*/ 2642 w 2641"/>
                  <a:gd name="csY1" fmla="*/ 0 h 2073"/>
                  <a:gd name="csX2" fmla="*/ 0 w 2641"/>
                  <a:gd name="csY2" fmla="*/ 2073 h 2073"/>
                  <a:gd name="csX3" fmla="*/ 1170 w 2641"/>
                  <a:gd name="csY3" fmla="*/ 1204 h 207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2641" h="2073">
                    <a:moveTo>
                      <a:pt x="1170" y="1204"/>
                    </a:moveTo>
                    <a:cubicBezTo>
                      <a:pt x="1672" y="819"/>
                      <a:pt x="2140" y="401"/>
                      <a:pt x="2642" y="0"/>
                    </a:cubicBezTo>
                    <a:cubicBezTo>
                      <a:pt x="1772" y="702"/>
                      <a:pt x="886" y="1388"/>
                      <a:pt x="0" y="2073"/>
                    </a:cubicBezTo>
                    <a:cubicBezTo>
                      <a:pt x="385" y="1772"/>
                      <a:pt x="803" y="1505"/>
                      <a:pt x="1170" y="1204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5" name="Forma Livre: Forma 54"/>
              <p:cNvSpPr/>
              <p:nvPr/>
            </p:nvSpPr>
            <p:spPr>
              <a:xfrm>
                <a:off x="4466105" y="4660947"/>
                <a:ext cx="3527" cy="1337"/>
              </a:xfrm>
              <a:custGeom>
                <a:avLst/>
                <a:gdLst>
                  <a:gd name="csX0" fmla="*/ 3394 w 3527"/>
                  <a:gd name="csY0" fmla="*/ 1304 h 1337"/>
                  <a:gd name="csX1" fmla="*/ 3428 w 3527"/>
                  <a:gd name="csY1" fmla="*/ 1304 h 1337"/>
                  <a:gd name="csX2" fmla="*/ 3528 w 3527"/>
                  <a:gd name="csY2" fmla="*/ 1338 h 1337"/>
                  <a:gd name="csX3" fmla="*/ 0 w 3527"/>
                  <a:gd name="csY3" fmla="*/ 0 h 1337"/>
                  <a:gd name="csX4" fmla="*/ 3394 w 3527"/>
                  <a:gd name="csY4" fmla="*/ 1304 h 133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3527" h="1337">
                    <a:moveTo>
                      <a:pt x="3394" y="1304"/>
                    </a:moveTo>
                    <a:lnTo>
                      <a:pt x="3428" y="1304"/>
                    </a:lnTo>
                    <a:cubicBezTo>
                      <a:pt x="3428" y="1304"/>
                      <a:pt x="3494" y="1321"/>
                      <a:pt x="3528" y="1338"/>
                    </a:cubicBezTo>
                    <a:cubicBezTo>
                      <a:pt x="2341" y="920"/>
                      <a:pt x="1170" y="451"/>
                      <a:pt x="0" y="0"/>
                    </a:cubicBezTo>
                    <a:cubicBezTo>
                      <a:pt x="1120" y="435"/>
                      <a:pt x="2240" y="903"/>
                      <a:pt x="3394" y="1304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6" name="Forma Livre: Forma 55"/>
              <p:cNvSpPr/>
              <p:nvPr/>
            </p:nvSpPr>
            <p:spPr>
              <a:xfrm>
                <a:off x="4449720" y="4653039"/>
                <a:ext cx="2090" cy="1220"/>
              </a:xfrm>
              <a:custGeom>
                <a:avLst/>
                <a:gdLst>
                  <a:gd name="csX0" fmla="*/ 2090 w 2090"/>
                  <a:gd name="csY0" fmla="*/ 1221 h 1220"/>
                  <a:gd name="csX1" fmla="*/ 2090 w 2090"/>
                  <a:gd name="csY1" fmla="*/ 1221 h 1220"/>
                  <a:gd name="csX2" fmla="*/ 0 w 2090"/>
                  <a:gd name="csY2" fmla="*/ 0 h 1220"/>
                  <a:gd name="csX3" fmla="*/ 2073 w 2090"/>
                  <a:gd name="csY3" fmla="*/ 1221 h 122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2090" h="1220">
                    <a:moveTo>
                      <a:pt x="2090" y="1221"/>
                    </a:moveTo>
                    <a:cubicBezTo>
                      <a:pt x="2090" y="1221"/>
                      <a:pt x="2090" y="1221"/>
                      <a:pt x="2090" y="1221"/>
                    </a:cubicBezTo>
                    <a:cubicBezTo>
                      <a:pt x="1388" y="836"/>
                      <a:pt x="702" y="401"/>
                      <a:pt x="0" y="0"/>
                    </a:cubicBezTo>
                    <a:cubicBezTo>
                      <a:pt x="702" y="401"/>
                      <a:pt x="1371" y="836"/>
                      <a:pt x="2073" y="1221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7" name="Forma Livre: Forma 56"/>
              <p:cNvSpPr/>
              <p:nvPr/>
            </p:nvSpPr>
            <p:spPr>
              <a:xfrm>
                <a:off x="4431762" y="4640097"/>
                <a:ext cx="4029" cy="3410"/>
              </a:xfrm>
              <a:custGeom>
                <a:avLst/>
                <a:gdLst>
                  <a:gd name="csX0" fmla="*/ 1438 w 4029"/>
                  <a:gd name="csY0" fmla="*/ 1287 h 3410"/>
                  <a:gd name="csX1" fmla="*/ 3946 w 4029"/>
                  <a:gd name="csY1" fmla="*/ 3344 h 3410"/>
                  <a:gd name="csX2" fmla="*/ 4030 w 4029"/>
                  <a:gd name="csY2" fmla="*/ 3411 h 3410"/>
                  <a:gd name="csX3" fmla="*/ 0 w 4029"/>
                  <a:gd name="csY3" fmla="*/ 0 h 3410"/>
                  <a:gd name="csX4" fmla="*/ 1438 w 4029"/>
                  <a:gd name="csY4" fmla="*/ 1287 h 341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4029" h="3410">
                    <a:moveTo>
                      <a:pt x="1438" y="1287"/>
                    </a:moveTo>
                    <a:cubicBezTo>
                      <a:pt x="2274" y="1990"/>
                      <a:pt x="3110" y="2675"/>
                      <a:pt x="3946" y="3344"/>
                    </a:cubicBezTo>
                    <a:cubicBezTo>
                      <a:pt x="3979" y="3361"/>
                      <a:pt x="4013" y="3394"/>
                      <a:pt x="4030" y="3411"/>
                    </a:cubicBezTo>
                    <a:cubicBezTo>
                      <a:pt x="2658" y="2307"/>
                      <a:pt x="1321" y="1154"/>
                      <a:pt x="0" y="0"/>
                    </a:cubicBezTo>
                    <a:cubicBezTo>
                      <a:pt x="485" y="418"/>
                      <a:pt x="936" y="869"/>
                      <a:pt x="1438" y="1287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8" name="Forma Livre: Forma 57"/>
              <p:cNvSpPr/>
              <p:nvPr/>
            </p:nvSpPr>
            <p:spPr>
              <a:xfrm>
                <a:off x="4461440" y="4659024"/>
                <a:ext cx="2340" cy="1036"/>
              </a:xfrm>
              <a:custGeom>
                <a:avLst/>
                <a:gdLst>
                  <a:gd name="csX0" fmla="*/ 2006 w 2340"/>
                  <a:gd name="csY0" fmla="*/ 903 h 1036"/>
                  <a:gd name="csX1" fmla="*/ 2341 w 2340"/>
                  <a:gd name="csY1" fmla="*/ 1037 h 1036"/>
                  <a:gd name="csX2" fmla="*/ 0 w 2340"/>
                  <a:gd name="csY2" fmla="*/ 0 h 1036"/>
                  <a:gd name="csX3" fmla="*/ 2006 w 2340"/>
                  <a:gd name="csY3" fmla="*/ 920 h 103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2340" h="1036">
                    <a:moveTo>
                      <a:pt x="2006" y="903"/>
                    </a:moveTo>
                    <a:cubicBezTo>
                      <a:pt x="2123" y="953"/>
                      <a:pt x="2224" y="987"/>
                      <a:pt x="2341" y="1037"/>
                    </a:cubicBezTo>
                    <a:cubicBezTo>
                      <a:pt x="1555" y="702"/>
                      <a:pt x="786" y="335"/>
                      <a:pt x="0" y="0"/>
                    </a:cubicBezTo>
                    <a:cubicBezTo>
                      <a:pt x="669" y="301"/>
                      <a:pt x="1338" y="635"/>
                      <a:pt x="2006" y="920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9" name="Forma Livre: Forma 58"/>
              <p:cNvSpPr/>
              <p:nvPr/>
            </p:nvSpPr>
            <p:spPr>
              <a:xfrm>
                <a:off x="4435976" y="4643659"/>
                <a:ext cx="10583" cy="7507"/>
              </a:xfrm>
              <a:custGeom>
                <a:avLst/>
                <a:gdLst>
                  <a:gd name="csX0" fmla="*/ 1053 w 10583"/>
                  <a:gd name="csY0" fmla="*/ 869 h 7507"/>
                  <a:gd name="csX1" fmla="*/ 4882 w 10583"/>
                  <a:gd name="csY1" fmla="*/ 3712 h 7507"/>
                  <a:gd name="csX2" fmla="*/ 10584 w 10583"/>
                  <a:gd name="csY2" fmla="*/ 7507 h 7507"/>
                  <a:gd name="csX3" fmla="*/ 0 w 10583"/>
                  <a:gd name="csY3" fmla="*/ 0 h 7507"/>
                  <a:gd name="csX4" fmla="*/ 1070 w 10583"/>
                  <a:gd name="csY4" fmla="*/ 869 h 750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0583" h="7507">
                    <a:moveTo>
                      <a:pt x="1053" y="869"/>
                    </a:moveTo>
                    <a:cubicBezTo>
                      <a:pt x="2307" y="1839"/>
                      <a:pt x="3595" y="2775"/>
                      <a:pt x="4882" y="3712"/>
                    </a:cubicBezTo>
                    <a:cubicBezTo>
                      <a:pt x="6738" y="5033"/>
                      <a:pt x="8644" y="6287"/>
                      <a:pt x="10584" y="7507"/>
                    </a:cubicBezTo>
                    <a:cubicBezTo>
                      <a:pt x="6922" y="5200"/>
                      <a:pt x="3377" y="2692"/>
                      <a:pt x="0" y="0"/>
                    </a:cubicBezTo>
                    <a:cubicBezTo>
                      <a:pt x="351" y="284"/>
                      <a:pt x="702" y="568"/>
                      <a:pt x="1070" y="869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0" name="Forma Livre: Forma 59"/>
              <p:cNvSpPr/>
              <p:nvPr/>
            </p:nvSpPr>
            <p:spPr>
              <a:xfrm>
                <a:off x="5127064" y="4662084"/>
                <a:ext cx="3578" cy="484"/>
              </a:xfrm>
              <a:custGeom>
                <a:avLst/>
                <a:gdLst>
                  <a:gd name="csX0" fmla="*/ 3578 w 3578"/>
                  <a:gd name="csY0" fmla="*/ 0 h 484"/>
                  <a:gd name="csX1" fmla="*/ 0 w 3578"/>
                  <a:gd name="csY1" fmla="*/ 485 h 484"/>
                  <a:gd name="csX2" fmla="*/ 3578 w 3578"/>
                  <a:gd name="csY2" fmla="*/ 0 h 48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3578" h="484">
                    <a:moveTo>
                      <a:pt x="3578" y="0"/>
                    </a:moveTo>
                    <a:cubicBezTo>
                      <a:pt x="2391" y="184"/>
                      <a:pt x="1204" y="334"/>
                      <a:pt x="0" y="485"/>
                    </a:cubicBezTo>
                    <a:cubicBezTo>
                      <a:pt x="1204" y="334"/>
                      <a:pt x="2391" y="201"/>
                      <a:pt x="3578" y="0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1" name="Forma Livre: Forma 60"/>
              <p:cNvSpPr/>
              <p:nvPr/>
            </p:nvSpPr>
            <p:spPr>
              <a:xfrm>
                <a:off x="4497739" y="4668387"/>
                <a:ext cx="1755" cy="133"/>
              </a:xfrm>
              <a:custGeom>
                <a:avLst/>
                <a:gdLst>
                  <a:gd name="csX0" fmla="*/ 1756 w 1755"/>
                  <a:gd name="csY0" fmla="*/ 134 h 133"/>
                  <a:gd name="csX1" fmla="*/ 0 w 1755"/>
                  <a:gd name="csY1" fmla="*/ 0 h 133"/>
                  <a:gd name="csX2" fmla="*/ 1756 w 1755"/>
                  <a:gd name="csY2" fmla="*/ 134 h 13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1755" h="133">
                    <a:moveTo>
                      <a:pt x="1756" y="134"/>
                    </a:moveTo>
                    <a:cubicBezTo>
                      <a:pt x="1170" y="84"/>
                      <a:pt x="585" y="50"/>
                      <a:pt x="0" y="0"/>
                    </a:cubicBezTo>
                    <a:cubicBezTo>
                      <a:pt x="585" y="50"/>
                      <a:pt x="1170" y="100"/>
                      <a:pt x="1756" y="134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2" name="Forma Livre: Forma 61"/>
              <p:cNvSpPr/>
              <p:nvPr/>
            </p:nvSpPr>
            <p:spPr>
              <a:xfrm>
                <a:off x="5121011" y="4662887"/>
                <a:ext cx="3176" cy="267"/>
              </a:xfrm>
              <a:custGeom>
                <a:avLst/>
                <a:gdLst>
                  <a:gd name="csX0" fmla="*/ 1455 w 3176"/>
                  <a:gd name="csY0" fmla="*/ 201 h 267"/>
                  <a:gd name="csX1" fmla="*/ 3177 w 3176"/>
                  <a:gd name="csY1" fmla="*/ 0 h 267"/>
                  <a:gd name="csX2" fmla="*/ 0 w 3176"/>
                  <a:gd name="csY2" fmla="*/ 267 h 267"/>
                  <a:gd name="csX3" fmla="*/ 1455 w 3176"/>
                  <a:gd name="csY3" fmla="*/ 201 h 26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3176" h="267">
                    <a:moveTo>
                      <a:pt x="1455" y="201"/>
                    </a:moveTo>
                    <a:cubicBezTo>
                      <a:pt x="2040" y="150"/>
                      <a:pt x="2608" y="67"/>
                      <a:pt x="3177" y="0"/>
                    </a:cubicBezTo>
                    <a:cubicBezTo>
                      <a:pt x="2123" y="100"/>
                      <a:pt x="1053" y="184"/>
                      <a:pt x="0" y="267"/>
                    </a:cubicBezTo>
                    <a:cubicBezTo>
                      <a:pt x="485" y="234"/>
                      <a:pt x="970" y="234"/>
                      <a:pt x="1455" y="201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3" name="Forma Livre: Forma 62"/>
              <p:cNvSpPr/>
              <p:nvPr/>
            </p:nvSpPr>
            <p:spPr>
              <a:xfrm>
                <a:off x="4478043" y="4664876"/>
                <a:ext cx="2240" cy="568"/>
              </a:xfrm>
              <a:custGeom>
                <a:avLst/>
                <a:gdLst>
                  <a:gd name="csX0" fmla="*/ 2240 w 2240"/>
                  <a:gd name="csY0" fmla="*/ 569 h 568"/>
                  <a:gd name="csX1" fmla="*/ 0 w 2240"/>
                  <a:gd name="csY1" fmla="*/ 0 h 568"/>
                  <a:gd name="csX2" fmla="*/ 2240 w 2240"/>
                  <a:gd name="csY2" fmla="*/ 569 h 56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2240" h="568">
                    <a:moveTo>
                      <a:pt x="2240" y="569"/>
                    </a:moveTo>
                    <a:cubicBezTo>
                      <a:pt x="1488" y="385"/>
                      <a:pt x="736" y="201"/>
                      <a:pt x="0" y="0"/>
                    </a:cubicBezTo>
                    <a:cubicBezTo>
                      <a:pt x="752" y="201"/>
                      <a:pt x="1488" y="385"/>
                      <a:pt x="2240" y="569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4" name="Forma Livre: Forma 63"/>
              <p:cNvSpPr/>
              <p:nvPr/>
            </p:nvSpPr>
            <p:spPr>
              <a:xfrm>
                <a:off x="4492322" y="4667752"/>
                <a:ext cx="1588" cy="217"/>
              </a:xfrm>
              <a:custGeom>
                <a:avLst/>
                <a:gdLst>
                  <a:gd name="csX0" fmla="*/ 1588 w 1588"/>
                  <a:gd name="csY0" fmla="*/ 217 h 217"/>
                  <a:gd name="csX1" fmla="*/ 0 w 1588"/>
                  <a:gd name="csY1" fmla="*/ 0 h 217"/>
                  <a:gd name="csX2" fmla="*/ 1588 w 1588"/>
                  <a:gd name="csY2" fmla="*/ 217 h 21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1588" h="217">
                    <a:moveTo>
                      <a:pt x="1588" y="217"/>
                    </a:moveTo>
                    <a:cubicBezTo>
                      <a:pt x="1053" y="151"/>
                      <a:pt x="535" y="67"/>
                      <a:pt x="0" y="0"/>
                    </a:cubicBezTo>
                    <a:cubicBezTo>
                      <a:pt x="535" y="67"/>
                      <a:pt x="1053" y="151"/>
                      <a:pt x="1588" y="217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5" name="Forma Livre: Forma 64"/>
              <p:cNvSpPr/>
              <p:nvPr/>
            </p:nvSpPr>
            <p:spPr>
              <a:xfrm>
                <a:off x="4472041" y="4663087"/>
                <a:ext cx="2926" cy="919"/>
              </a:xfrm>
              <a:custGeom>
                <a:avLst/>
                <a:gdLst>
                  <a:gd name="csX0" fmla="*/ 2926 w 2926"/>
                  <a:gd name="csY0" fmla="*/ 919 h 919"/>
                  <a:gd name="csX1" fmla="*/ 0 w 2926"/>
                  <a:gd name="csY1" fmla="*/ 0 h 919"/>
                  <a:gd name="csX2" fmla="*/ 2926 w 2926"/>
                  <a:gd name="csY2" fmla="*/ 919 h 91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2926" h="919">
                    <a:moveTo>
                      <a:pt x="2926" y="919"/>
                    </a:moveTo>
                    <a:cubicBezTo>
                      <a:pt x="1940" y="619"/>
                      <a:pt x="970" y="318"/>
                      <a:pt x="0" y="0"/>
                    </a:cubicBezTo>
                    <a:cubicBezTo>
                      <a:pt x="970" y="318"/>
                      <a:pt x="1956" y="635"/>
                      <a:pt x="2926" y="919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" name="Forma Livre: Forma 65"/>
              <p:cNvSpPr/>
              <p:nvPr/>
            </p:nvSpPr>
            <p:spPr>
              <a:xfrm>
                <a:off x="5207704" y="4609048"/>
                <a:ext cx="2725" cy="4230"/>
              </a:xfrm>
              <a:custGeom>
                <a:avLst/>
                <a:gdLst>
                  <a:gd name="csX0" fmla="*/ 2725 w 2725"/>
                  <a:gd name="csY0" fmla="*/ 0 h 4230"/>
                  <a:gd name="csX1" fmla="*/ 0 w 2725"/>
                  <a:gd name="csY1" fmla="*/ 4230 h 4230"/>
                  <a:gd name="csX2" fmla="*/ 2725 w 2725"/>
                  <a:gd name="csY2" fmla="*/ 0 h 423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2725" h="4230">
                    <a:moveTo>
                      <a:pt x="2725" y="0"/>
                    </a:moveTo>
                    <a:cubicBezTo>
                      <a:pt x="1856" y="1438"/>
                      <a:pt x="936" y="2843"/>
                      <a:pt x="0" y="4230"/>
                    </a:cubicBezTo>
                    <a:cubicBezTo>
                      <a:pt x="936" y="2843"/>
                      <a:pt x="1839" y="1438"/>
                      <a:pt x="2725" y="0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" name="Forma Livre: Forma 66"/>
              <p:cNvSpPr/>
              <p:nvPr/>
            </p:nvSpPr>
            <p:spPr>
              <a:xfrm>
                <a:off x="5213222" y="4599551"/>
                <a:ext cx="2374" cy="4631"/>
              </a:xfrm>
              <a:custGeom>
                <a:avLst/>
                <a:gdLst>
                  <a:gd name="csX0" fmla="*/ 2374 w 2374"/>
                  <a:gd name="csY0" fmla="*/ 0 h 4631"/>
                  <a:gd name="csX1" fmla="*/ 0 w 2374"/>
                  <a:gd name="csY1" fmla="*/ 4631 h 4631"/>
                  <a:gd name="csX2" fmla="*/ 2374 w 2374"/>
                  <a:gd name="csY2" fmla="*/ 0 h 463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2374" h="4631">
                    <a:moveTo>
                      <a:pt x="2374" y="0"/>
                    </a:moveTo>
                    <a:cubicBezTo>
                      <a:pt x="1622" y="1555"/>
                      <a:pt x="836" y="3110"/>
                      <a:pt x="0" y="4631"/>
                    </a:cubicBezTo>
                    <a:cubicBezTo>
                      <a:pt x="819" y="3110"/>
                      <a:pt x="1622" y="1572"/>
                      <a:pt x="2374" y="0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8" name="Forma Livre: Forma 67"/>
              <p:cNvSpPr/>
              <p:nvPr/>
            </p:nvSpPr>
            <p:spPr>
              <a:xfrm>
                <a:off x="5210697" y="2953599"/>
                <a:ext cx="150" cy="1705"/>
              </a:xfrm>
              <a:custGeom>
                <a:avLst/>
                <a:gdLst>
                  <a:gd name="csX0" fmla="*/ 0 w 150"/>
                  <a:gd name="csY0" fmla="*/ 0 h 1705"/>
                  <a:gd name="csX1" fmla="*/ 150 w 150"/>
                  <a:gd name="csY1" fmla="*/ 1705 h 1705"/>
                  <a:gd name="csX2" fmla="*/ 0 w 150"/>
                  <a:gd name="csY2" fmla="*/ 0 h 170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150" h="1705">
                    <a:moveTo>
                      <a:pt x="0" y="0"/>
                    </a:moveTo>
                    <a:cubicBezTo>
                      <a:pt x="50" y="568"/>
                      <a:pt x="117" y="1120"/>
                      <a:pt x="150" y="1705"/>
                    </a:cubicBezTo>
                    <a:cubicBezTo>
                      <a:pt x="117" y="1137"/>
                      <a:pt x="50" y="568"/>
                      <a:pt x="0" y="0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9" name="Forma Livre: Forma 68"/>
              <p:cNvSpPr/>
              <p:nvPr/>
            </p:nvSpPr>
            <p:spPr>
              <a:xfrm>
                <a:off x="5204528" y="4613596"/>
                <a:ext cx="2976" cy="4163"/>
              </a:xfrm>
              <a:custGeom>
                <a:avLst/>
                <a:gdLst>
                  <a:gd name="csX0" fmla="*/ 2976 w 2976"/>
                  <a:gd name="csY0" fmla="*/ 0 h 4163"/>
                  <a:gd name="csX1" fmla="*/ 0 w 2976"/>
                  <a:gd name="csY1" fmla="*/ 4163 h 4163"/>
                  <a:gd name="csX2" fmla="*/ 2976 w 2976"/>
                  <a:gd name="csY2" fmla="*/ 0 h 41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2976" h="4163">
                    <a:moveTo>
                      <a:pt x="2976" y="0"/>
                    </a:moveTo>
                    <a:cubicBezTo>
                      <a:pt x="2023" y="1404"/>
                      <a:pt x="1020" y="2792"/>
                      <a:pt x="0" y="4163"/>
                    </a:cubicBezTo>
                    <a:cubicBezTo>
                      <a:pt x="1020" y="2792"/>
                      <a:pt x="2006" y="1404"/>
                      <a:pt x="2976" y="0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0" name="Forma Livre: Forma 69"/>
              <p:cNvSpPr/>
              <p:nvPr/>
            </p:nvSpPr>
            <p:spPr>
              <a:xfrm>
                <a:off x="5201133" y="4617977"/>
                <a:ext cx="3243" cy="4096"/>
              </a:xfrm>
              <a:custGeom>
                <a:avLst/>
                <a:gdLst>
                  <a:gd name="csX0" fmla="*/ 3244 w 3243"/>
                  <a:gd name="csY0" fmla="*/ 0 h 4096"/>
                  <a:gd name="csX1" fmla="*/ 0 w 3243"/>
                  <a:gd name="csY1" fmla="*/ 4096 h 4096"/>
                  <a:gd name="csX2" fmla="*/ 3244 w 3243"/>
                  <a:gd name="csY2" fmla="*/ 0 h 409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3243" h="4096">
                    <a:moveTo>
                      <a:pt x="3244" y="0"/>
                    </a:moveTo>
                    <a:cubicBezTo>
                      <a:pt x="2190" y="1388"/>
                      <a:pt x="1120" y="2759"/>
                      <a:pt x="0" y="4096"/>
                    </a:cubicBezTo>
                    <a:cubicBezTo>
                      <a:pt x="1104" y="2759"/>
                      <a:pt x="2190" y="1388"/>
                      <a:pt x="3244" y="0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" name="Forma Livre: Forma 70"/>
              <p:cNvSpPr/>
              <p:nvPr/>
            </p:nvSpPr>
            <p:spPr>
              <a:xfrm>
                <a:off x="5203842" y="2923420"/>
                <a:ext cx="1254" cy="3494"/>
              </a:xfrm>
              <a:custGeom>
                <a:avLst/>
                <a:gdLst>
                  <a:gd name="csX0" fmla="*/ 970 w 1254"/>
                  <a:gd name="csY0" fmla="*/ 2642 h 3494"/>
                  <a:gd name="csX1" fmla="*/ 33 w 1254"/>
                  <a:gd name="csY1" fmla="*/ 67 h 3494"/>
                  <a:gd name="csX2" fmla="*/ 0 w 1254"/>
                  <a:gd name="csY2" fmla="*/ 0 h 3494"/>
                  <a:gd name="csX3" fmla="*/ 1254 w 1254"/>
                  <a:gd name="csY3" fmla="*/ 3494 h 3494"/>
                  <a:gd name="csX4" fmla="*/ 970 w 1254"/>
                  <a:gd name="csY4" fmla="*/ 2642 h 349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254" h="3494">
                    <a:moveTo>
                      <a:pt x="970" y="2642"/>
                    </a:moveTo>
                    <a:cubicBezTo>
                      <a:pt x="652" y="1772"/>
                      <a:pt x="351" y="903"/>
                      <a:pt x="33" y="67"/>
                    </a:cubicBezTo>
                    <a:cubicBezTo>
                      <a:pt x="33" y="50"/>
                      <a:pt x="17" y="17"/>
                      <a:pt x="0" y="0"/>
                    </a:cubicBezTo>
                    <a:cubicBezTo>
                      <a:pt x="435" y="1154"/>
                      <a:pt x="836" y="2324"/>
                      <a:pt x="1254" y="3494"/>
                    </a:cubicBezTo>
                    <a:cubicBezTo>
                      <a:pt x="1154" y="3210"/>
                      <a:pt x="1070" y="2926"/>
                      <a:pt x="970" y="2642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" name="Forma Livre: Forma 71"/>
              <p:cNvSpPr/>
              <p:nvPr/>
            </p:nvSpPr>
            <p:spPr>
              <a:xfrm>
                <a:off x="5207638" y="2935374"/>
                <a:ext cx="484" cy="1989"/>
              </a:xfrm>
              <a:custGeom>
                <a:avLst/>
                <a:gdLst>
                  <a:gd name="csX0" fmla="*/ 301 w 484"/>
                  <a:gd name="csY0" fmla="*/ 1120 h 1989"/>
                  <a:gd name="csX1" fmla="*/ 0 w 484"/>
                  <a:gd name="csY1" fmla="*/ 0 h 1989"/>
                  <a:gd name="csX2" fmla="*/ 485 w 484"/>
                  <a:gd name="csY2" fmla="*/ 1990 h 1989"/>
                  <a:gd name="csX3" fmla="*/ 301 w 484"/>
                  <a:gd name="csY3" fmla="*/ 1137 h 198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484" h="1989">
                    <a:moveTo>
                      <a:pt x="301" y="1120"/>
                    </a:moveTo>
                    <a:cubicBezTo>
                      <a:pt x="217" y="736"/>
                      <a:pt x="100" y="368"/>
                      <a:pt x="0" y="0"/>
                    </a:cubicBezTo>
                    <a:cubicBezTo>
                      <a:pt x="167" y="652"/>
                      <a:pt x="334" y="1321"/>
                      <a:pt x="485" y="1990"/>
                    </a:cubicBezTo>
                    <a:cubicBezTo>
                      <a:pt x="418" y="1705"/>
                      <a:pt x="368" y="1421"/>
                      <a:pt x="301" y="1137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3" name="Forma Livre: Forma 72"/>
              <p:cNvSpPr/>
              <p:nvPr/>
            </p:nvSpPr>
            <p:spPr>
              <a:xfrm>
                <a:off x="5208975" y="2941310"/>
                <a:ext cx="401" cy="2073"/>
              </a:xfrm>
              <a:custGeom>
                <a:avLst/>
                <a:gdLst>
                  <a:gd name="csX0" fmla="*/ 0 w 401"/>
                  <a:gd name="csY0" fmla="*/ 0 h 2073"/>
                  <a:gd name="csX1" fmla="*/ 401 w 401"/>
                  <a:gd name="csY1" fmla="*/ 2073 h 2073"/>
                  <a:gd name="csX2" fmla="*/ 0 w 401"/>
                  <a:gd name="csY2" fmla="*/ 0 h 207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401" h="2073">
                    <a:moveTo>
                      <a:pt x="0" y="0"/>
                    </a:moveTo>
                    <a:cubicBezTo>
                      <a:pt x="134" y="686"/>
                      <a:pt x="268" y="1371"/>
                      <a:pt x="401" y="2073"/>
                    </a:cubicBezTo>
                    <a:cubicBezTo>
                      <a:pt x="284" y="1388"/>
                      <a:pt x="134" y="702"/>
                      <a:pt x="0" y="0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4" name="Forma Livre: Forma 73"/>
              <p:cNvSpPr/>
              <p:nvPr/>
            </p:nvSpPr>
            <p:spPr>
              <a:xfrm>
                <a:off x="5209978" y="2947145"/>
                <a:ext cx="300" cy="2207"/>
              </a:xfrm>
              <a:custGeom>
                <a:avLst/>
                <a:gdLst>
                  <a:gd name="csX0" fmla="*/ 0 w 300"/>
                  <a:gd name="csY0" fmla="*/ 0 h 2207"/>
                  <a:gd name="csX1" fmla="*/ 301 w 300"/>
                  <a:gd name="csY1" fmla="*/ 2207 h 2207"/>
                  <a:gd name="csX2" fmla="*/ 0 w 300"/>
                  <a:gd name="csY2" fmla="*/ 0 h 220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300" h="2207">
                    <a:moveTo>
                      <a:pt x="0" y="0"/>
                    </a:moveTo>
                    <a:cubicBezTo>
                      <a:pt x="100" y="736"/>
                      <a:pt x="217" y="1471"/>
                      <a:pt x="301" y="2207"/>
                    </a:cubicBezTo>
                    <a:cubicBezTo>
                      <a:pt x="217" y="1471"/>
                      <a:pt x="100" y="736"/>
                      <a:pt x="0" y="0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5" name="Forma Livre: Forma 74"/>
              <p:cNvSpPr/>
              <p:nvPr/>
            </p:nvSpPr>
            <p:spPr>
              <a:xfrm>
                <a:off x="5206066" y="2929840"/>
                <a:ext cx="802" cy="2658"/>
              </a:xfrm>
              <a:custGeom>
                <a:avLst/>
                <a:gdLst>
                  <a:gd name="csX0" fmla="*/ 451 w 802"/>
                  <a:gd name="csY0" fmla="*/ 1371 h 2658"/>
                  <a:gd name="csX1" fmla="*/ 0 w 802"/>
                  <a:gd name="csY1" fmla="*/ 0 h 2658"/>
                  <a:gd name="csX2" fmla="*/ 803 w 802"/>
                  <a:gd name="csY2" fmla="*/ 2658 h 2658"/>
                  <a:gd name="csX3" fmla="*/ 451 w 802"/>
                  <a:gd name="csY3" fmla="*/ 1371 h 265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802" h="2658">
                    <a:moveTo>
                      <a:pt x="451" y="1371"/>
                    </a:moveTo>
                    <a:cubicBezTo>
                      <a:pt x="318" y="903"/>
                      <a:pt x="134" y="451"/>
                      <a:pt x="0" y="0"/>
                    </a:cubicBezTo>
                    <a:cubicBezTo>
                      <a:pt x="284" y="886"/>
                      <a:pt x="552" y="1772"/>
                      <a:pt x="803" y="2658"/>
                    </a:cubicBezTo>
                    <a:cubicBezTo>
                      <a:pt x="686" y="2224"/>
                      <a:pt x="585" y="1789"/>
                      <a:pt x="451" y="1371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6" name="Forma Livre: Forma 75"/>
              <p:cNvSpPr/>
              <p:nvPr/>
            </p:nvSpPr>
            <p:spPr>
              <a:xfrm>
                <a:off x="5215613" y="4456812"/>
                <a:ext cx="10757" cy="142705"/>
              </a:xfrm>
              <a:custGeom>
                <a:avLst/>
                <a:gdLst>
                  <a:gd name="csX0" fmla="*/ 0 w 10757"/>
                  <a:gd name="csY0" fmla="*/ 142705 h 142705"/>
                  <a:gd name="csX1" fmla="*/ 10751 w 10757"/>
                  <a:gd name="csY1" fmla="*/ 94468 h 142705"/>
                  <a:gd name="csX2" fmla="*/ 9848 w 10757"/>
                  <a:gd name="csY2" fmla="*/ 0 h 142705"/>
                  <a:gd name="csX3" fmla="*/ 10751 w 10757"/>
                  <a:gd name="csY3" fmla="*/ 94485 h 142705"/>
                  <a:gd name="csX4" fmla="*/ 0 w 10757"/>
                  <a:gd name="csY4" fmla="*/ 142705 h 14270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0757" h="142705">
                    <a:moveTo>
                      <a:pt x="0" y="142705"/>
                    </a:moveTo>
                    <a:cubicBezTo>
                      <a:pt x="7039" y="128075"/>
                      <a:pt x="10935" y="111706"/>
                      <a:pt x="10751" y="94468"/>
                    </a:cubicBezTo>
                    <a:lnTo>
                      <a:pt x="9848" y="0"/>
                    </a:lnTo>
                    <a:lnTo>
                      <a:pt x="10751" y="94485"/>
                    </a:lnTo>
                    <a:cubicBezTo>
                      <a:pt x="10918" y="111723"/>
                      <a:pt x="7039" y="128075"/>
                      <a:pt x="0" y="142705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7" name="Forma Livre: Forma 76"/>
              <p:cNvSpPr/>
              <p:nvPr/>
            </p:nvSpPr>
            <p:spPr>
              <a:xfrm>
                <a:off x="4746901" y="4663388"/>
                <a:ext cx="369161" cy="3360"/>
              </a:xfrm>
              <a:custGeom>
                <a:avLst/>
                <a:gdLst>
                  <a:gd name="csX0" fmla="*/ 0 w 369161"/>
                  <a:gd name="csY0" fmla="*/ 3361 h 3360"/>
                  <a:gd name="csX1" fmla="*/ 64489 w 369161"/>
                  <a:gd name="csY1" fmla="*/ 2792 h 3360"/>
                  <a:gd name="csX2" fmla="*/ 93030 w 369161"/>
                  <a:gd name="csY2" fmla="*/ 2541 h 3360"/>
                  <a:gd name="csX3" fmla="*/ 105269 w 369161"/>
                  <a:gd name="csY3" fmla="*/ 2441 h 3360"/>
                  <a:gd name="csX4" fmla="*/ 161097 w 369161"/>
                  <a:gd name="csY4" fmla="*/ 1923 h 3360"/>
                  <a:gd name="csX5" fmla="*/ 173336 w 369161"/>
                  <a:gd name="csY5" fmla="*/ 1823 h 3360"/>
                  <a:gd name="csX6" fmla="*/ 366870 w 369161"/>
                  <a:gd name="csY6" fmla="*/ 117 h 3360"/>
                  <a:gd name="csX7" fmla="*/ 369161 w 369161"/>
                  <a:gd name="csY7" fmla="*/ 0 h 3360"/>
                  <a:gd name="csX8" fmla="*/ 366854 w 369161"/>
                  <a:gd name="csY8" fmla="*/ 84 h 3360"/>
                  <a:gd name="csX9" fmla="*/ 0 w 369161"/>
                  <a:gd name="csY9" fmla="*/ 3361 h 336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</a:cxnLst>
                <a:rect l="l" t="t" r="r" b="b"/>
                <a:pathLst>
                  <a:path w="369161" h="3360">
                    <a:moveTo>
                      <a:pt x="0" y="3361"/>
                    </a:moveTo>
                    <a:lnTo>
                      <a:pt x="64489" y="2792"/>
                    </a:lnTo>
                    <a:lnTo>
                      <a:pt x="93030" y="2541"/>
                    </a:lnTo>
                    <a:lnTo>
                      <a:pt x="105269" y="2441"/>
                    </a:lnTo>
                    <a:lnTo>
                      <a:pt x="161097" y="1923"/>
                    </a:lnTo>
                    <a:lnTo>
                      <a:pt x="173336" y="1823"/>
                    </a:lnTo>
                    <a:lnTo>
                      <a:pt x="366870" y="117"/>
                    </a:lnTo>
                    <a:cubicBezTo>
                      <a:pt x="367640" y="117"/>
                      <a:pt x="368392" y="33"/>
                      <a:pt x="369161" y="0"/>
                    </a:cubicBezTo>
                    <a:cubicBezTo>
                      <a:pt x="368392" y="17"/>
                      <a:pt x="367623" y="67"/>
                      <a:pt x="366854" y="84"/>
                    </a:cubicBezTo>
                    <a:lnTo>
                      <a:pt x="0" y="3361"/>
                    </a:ln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8" name="Forma Livre: Forma 77"/>
              <p:cNvSpPr/>
              <p:nvPr/>
            </p:nvSpPr>
            <p:spPr>
              <a:xfrm>
                <a:off x="5119958" y="2853480"/>
                <a:ext cx="2775" cy="601"/>
              </a:xfrm>
              <a:custGeom>
                <a:avLst/>
                <a:gdLst>
                  <a:gd name="csX0" fmla="*/ 167 w 2775"/>
                  <a:gd name="csY0" fmla="*/ 33 h 601"/>
                  <a:gd name="csX1" fmla="*/ 0 w 2775"/>
                  <a:gd name="csY1" fmla="*/ 0 h 601"/>
                  <a:gd name="csX2" fmla="*/ 2776 w 2775"/>
                  <a:gd name="csY2" fmla="*/ 602 h 601"/>
                  <a:gd name="csX3" fmla="*/ 167 w 2775"/>
                  <a:gd name="csY3" fmla="*/ 33 h 60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2775" h="601">
                    <a:moveTo>
                      <a:pt x="167" y="33"/>
                    </a:moveTo>
                    <a:cubicBezTo>
                      <a:pt x="167" y="33"/>
                      <a:pt x="50" y="17"/>
                      <a:pt x="0" y="0"/>
                    </a:cubicBezTo>
                    <a:cubicBezTo>
                      <a:pt x="936" y="184"/>
                      <a:pt x="1839" y="401"/>
                      <a:pt x="2776" y="602"/>
                    </a:cubicBezTo>
                    <a:cubicBezTo>
                      <a:pt x="1906" y="418"/>
                      <a:pt x="1053" y="201"/>
                      <a:pt x="167" y="33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9" name="Forma Livre: Forma 78"/>
              <p:cNvSpPr/>
              <p:nvPr/>
            </p:nvSpPr>
            <p:spPr>
              <a:xfrm>
                <a:off x="5190784" y="4622207"/>
                <a:ext cx="10266" cy="10801"/>
              </a:xfrm>
              <a:custGeom>
                <a:avLst/>
                <a:gdLst>
                  <a:gd name="csX0" fmla="*/ 0 w 10266"/>
                  <a:gd name="csY0" fmla="*/ 10801 h 10801"/>
                  <a:gd name="csX1" fmla="*/ 2659 w 10266"/>
                  <a:gd name="csY1" fmla="*/ 8310 h 10801"/>
                  <a:gd name="csX2" fmla="*/ 10266 w 10266"/>
                  <a:gd name="csY2" fmla="*/ 0 h 10801"/>
                  <a:gd name="csX3" fmla="*/ 17 w 10266"/>
                  <a:gd name="csY3" fmla="*/ 10801 h 1080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10266" h="10801">
                    <a:moveTo>
                      <a:pt x="0" y="10801"/>
                    </a:moveTo>
                    <a:cubicBezTo>
                      <a:pt x="886" y="9982"/>
                      <a:pt x="1789" y="9163"/>
                      <a:pt x="2659" y="8310"/>
                    </a:cubicBezTo>
                    <a:cubicBezTo>
                      <a:pt x="5334" y="5668"/>
                      <a:pt x="7858" y="2893"/>
                      <a:pt x="10266" y="0"/>
                    </a:cubicBezTo>
                    <a:cubicBezTo>
                      <a:pt x="7106" y="3829"/>
                      <a:pt x="3662" y="7424"/>
                      <a:pt x="17" y="10801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0" name="Forma Livre: Forma 79"/>
              <p:cNvSpPr/>
              <p:nvPr/>
            </p:nvSpPr>
            <p:spPr>
              <a:xfrm>
                <a:off x="4400730" y="2901951"/>
                <a:ext cx="401" cy="518"/>
              </a:xfrm>
              <a:custGeom>
                <a:avLst/>
                <a:gdLst>
                  <a:gd name="csX0" fmla="*/ 401 w 401"/>
                  <a:gd name="csY0" fmla="*/ 0 h 518"/>
                  <a:gd name="csX1" fmla="*/ 167 w 401"/>
                  <a:gd name="csY1" fmla="*/ 284 h 518"/>
                  <a:gd name="csX2" fmla="*/ 0 w 401"/>
                  <a:gd name="csY2" fmla="*/ 518 h 518"/>
                  <a:gd name="csX3" fmla="*/ 150 w 401"/>
                  <a:gd name="csY3" fmla="*/ 301 h 518"/>
                  <a:gd name="csX4" fmla="*/ 385 w 401"/>
                  <a:gd name="csY4" fmla="*/ 0 h 51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401" h="518">
                    <a:moveTo>
                      <a:pt x="401" y="0"/>
                    </a:moveTo>
                    <a:cubicBezTo>
                      <a:pt x="334" y="100"/>
                      <a:pt x="251" y="184"/>
                      <a:pt x="167" y="284"/>
                    </a:cubicBezTo>
                    <a:cubicBezTo>
                      <a:pt x="117" y="368"/>
                      <a:pt x="67" y="435"/>
                      <a:pt x="0" y="518"/>
                    </a:cubicBezTo>
                    <a:cubicBezTo>
                      <a:pt x="50" y="451"/>
                      <a:pt x="100" y="368"/>
                      <a:pt x="150" y="301"/>
                    </a:cubicBezTo>
                    <a:cubicBezTo>
                      <a:pt x="217" y="201"/>
                      <a:pt x="301" y="100"/>
                      <a:pt x="385" y="0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1" name="Forma Livre: Forma 80"/>
              <p:cNvSpPr/>
              <p:nvPr/>
            </p:nvSpPr>
            <p:spPr>
              <a:xfrm>
                <a:off x="4468964" y="2853313"/>
                <a:ext cx="398521" cy="5868"/>
              </a:xfrm>
              <a:custGeom>
                <a:avLst/>
                <a:gdLst>
                  <a:gd name="csX0" fmla="*/ 398505 w 398521"/>
                  <a:gd name="csY0" fmla="*/ 0 h 5868"/>
                  <a:gd name="csX1" fmla="*/ 22622 w 398521"/>
                  <a:gd name="csY1" fmla="*/ 3327 h 5868"/>
                  <a:gd name="csX2" fmla="*/ 9380 w 398521"/>
                  <a:gd name="csY2" fmla="*/ 4230 h 5868"/>
                  <a:gd name="csX3" fmla="*/ 2842 w 398521"/>
                  <a:gd name="csY3" fmla="*/ 5233 h 5868"/>
                  <a:gd name="csX4" fmla="*/ 0 w 398521"/>
                  <a:gd name="csY4" fmla="*/ 5869 h 5868"/>
                  <a:gd name="csX5" fmla="*/ 22622 w 398521"/>
                  <a:gd name="csY5" fmla="*/ 3361 h 5868"/>
                  <a:gd name="csX6" fmla="*/ 398521 w 398521"/>
                  <a:gd name="csY6" fmla="*/ 0 h 586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398521" h="5868">
                    <a:moveTo>
                      <a:pt x="398505" y="0"/>
                    </a:moveTo>
                    <a:lnTo>
                      <a:pt x="22622" y="3327"/>
                    </a:lnTo>
                    <a:cubicBezTo>
                      <a:pt x="18175" y="3361"/>
                      <a:pt x="13761" y="3678"/>
                      <a:pt x="9380" y="4230"/>
                    </a:cubicBezTo>
                    <a:cubicBezTo>
                      <a:pt x="7190" y="4514"/>
                      <a:pt x="4999" y="4849"/>
                      <a:pt x="2842" y="5233"/>
                    </a:cubicBezTo>
                    <a:cubicBezTo>
                      <a:pt x="1889" y="5417"/>
                      <a:pt x="953" y="5668"/>
                      <a:pt x="0" y="5869"/>
                    </a:cubicBezTo>
                    <a:cubicBezTo>
                      <a:pt x="7390" y="4314"/>
                      <a:pt x="14964" y="3428"/>
                      <a:pt x="22622" y="3361"/>
                    </a:cubicBezTo>
                    <a:lnTo>
                      <a:pt x="398521" y="0"/>
                    </a:ln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" name="Forma Livre: Forma 81"/>
              <p:cNvSpPr/>
              <p:nvPr/>
            </p:nvSpPr>
            <p:spPr>
              <a:xfrm>
                <a:off x="4391868" y="4311917"/>
                <a:ext cx="3845" cy="263407"/>
              </a:xfrm>
              <a:custGeom>
                <a:avLst/>
                <a:gdLst>
                  <a:gd name="csX0" fmla="*/ 0 w 3845"/>
                  <a:gd name="csY0" fmla="*/ 0 h 263407"/>
                  <a:gd name="csX1" fmla="*/ 518 w 3845"/>
                  <a:gd name="csY1" fmla="*/ 55544 h 263407"/>
                  <a:gd name="csX2" fmla="*/ 2358 w 3845"/>
                  <a:gd name="csY2" fmla="*/ 246804 h 263407"/>
                  <a:gd name="csX3" fmla="*/ 3394 w 3845"/>
                  <a:gd name="csY3" fmla="*/ 260816 h 263407"/>
                  <a:gd name="csX4" fmla="*/ 3846 w 3845"/>
                  <a:gd name="csY4" fmla="*/ 263407 h 263407"/>
                  <a:gd name="csX5" fmla="*/ 2374 w 3845"/>
                  <a:gd name="csY5" fmla="*/ 246804 h 263407"/>
                  <a:gd name="csX6" fmla="*/ 0 w 3845"/>
                  <a:gd name="csY6" fmla="*/ 0 h 26340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3845" h="263407">
                    <a:moveTo>
                      <a:pt x="0" y="0"/>
                    </a:moveTo>
                    <a:lnTo>
                      <a:pt x="518" y="55544"/>
                    </a:lnTo>
                    <a:lnTo>
                      <a:pt x="2358" y="246804"/>
                    </a:lnTo>
                    <a:cubicBezTo>
                      <a:pt x="2391" y="251503"/>
                      <a:pt x="2742" y="256151"/>
                      <a:pt x="3394" y="260816"/>
                    </a:cubicBezTo>
                    <a:cubicBezTo>
                      <a:pt x="3511" y="261685"/>
                      <a:pt x="3695" y="262538"/>
                      <a:pt x="3846" y="263407"/>
                    </a:cubicBezTo>
                    <a:cubicBezTo>
                      <a:pt x="2943" y="257923"/>
                      <a:pt x="2424" y="252389"/>
                      <a:pt x="2374" y="246804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3" name="Forma Livre: Forma 82"/>
              <p:cNvSpPr/>
              <p:nvPr/>
            </p:nvSpPr>
            <p:spPr>
              <a:xfrm>
                <a:off x="4385113" y="2921213"/>
                <a:ext cx="4363" cy="10633"/>
              </a:xfrm>
              <a:custGeom>
                <a:avLst/>
                <a:gdLst>
                  <a:gd name="csX0" fmla="*/ 4364 w 4363"/>
                  <a:gd name="csY0" fmla="*/ 0 h 10633"/>
                  <a:gd name="csX1" fmla="*/ 3729 w 4363"/>
                  <a:gd name="csY1" fmla="*/ 1271 h 10633"/>
                  <a:gd name="csX2" fmla="*/ 3695 w 4363"/>
                  <a:gd name="csY2" fmla="*/ 1304 h 10633"/>
                  <a:gd name="csX3" fmla="*/ 2341 w 4363"/>
                  <a:gd name="csY3" fmla="*/ 4364 h 10633"/>
                  <a:gd name="csX4" fmla="*/ 853 w 4363"/>
                  <a:gd name="csY4" fmla="*/ 8193 h 10633"/>
                  <a:gd name="csX5" fmla="*/ 0 w 4363"/>
                  <a:gd name="csY5" fmla="*/ 10634 h 10633"/>
                  <a:gd name="csX6" fmla="*/ 2358 w 4363"/>
                  <a:gd name="csY6" fmla="*/ 4381 h 10633"/>
                  <a:gd name="csX7" fmla="*/ 4364 w 4363"/>
                  <a:gd name="csY7" fmla="*/ 0 h 1063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4363" h="10633">
                    <a:moveTo>
                      <a:pt x="4364" y="0"/>
                    </a:moveTo>
                    <a:cubicBezTo>
                      <a:pt x="4163" y="435"/>
                      <a:pt x="3929" y="836"/>
                      <a:pt x="3729" y="1271"/>
                    </a:cubicBezTo>
                    <a:cubicBezTo>
                      <a:pt x="3729" y="1271"/>
                      <a:pt x="3717" y="1282"/>
                      <a:pt x="3695" y="1304"/>
                    </a:cubicBezTo>
                    <a:cubicBezTo>
                      <a:pt x="3244" y="2307"/>
                      <a:pt x="2792" y="3327"/>
                      <a:pt x="2341" y="4364"/>
                    </a:cubicBezTo>
                    <a:cubicBezTo>
                      <a:pt x="1823" y="5618"/>
                      <a:pt x="1338" y="6905"/>
                      <a:pt x="853" y="8193"/>
                    </a:cubicBezTo>
                    <a:cubicBezTo>
                      <a:pt x="552" y="8995"/>
                      <a:pt x="284" y="9815"/>
                      <a:pt x="0" y="10634"/>
                    </a:cubicBezTo>
                    <a:cubicBezTo>
                      <a:pt x="736" y="8527"/>
                      <a:pt x="1505" y="6420"/>
                      <a:pt x="2358" y="4381"/>
                    </a:cubicBezTo>
                    <a:cubicBezTo>
                      <a:pt x="2976" y="2893"/>
                      <a:pt x="3678" y="1455"/>
                      <a:pt x="4364" y="0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4" name="Forma Livre: Forma 83"/>
              <p:cNvSpPr/>
              <p:nvPr/>
            </p:nvSpPr>
            <p:spPr>
              <a:xfrm>
                <a:off x="5210597" y="4604367"/>
                <a:ext cx="2524" cy="4363"/>
              </a:xfrm>
              <a:custGeom>
                <a:avLst/>
                <a:gdLst>
                  <a:gd name="csX0" fmla="*/ 2525 w 2524"/>
                  <a:gd name="csY0" fmla="*/ 0 h 4363"/>
                  <a:gd name="csX1" fmla="*/ 0 w 2524"/>
                  <a:gd name="csY1" fmla="*/ 4364 h 4363"/>
                  <a:gd name="csX2" fmla="*/ 2525 w 2524"/>
                  <a:gd name="csY2" fmla="*/ 0 h 43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2524" h="4363">
                    <a:moveTo>
                      <a:pt x="2525" y="0"/>
                    </a:moveTo>
                    <a:cubicBezTo>
                      <a:pt x="1722" y="1471"/>
                      <a:pt x="869" y="2926"/>
                      <a:pt x="0" y="4364"/>
                    </a:cubicBezTo>
                    <a:cubicBezTo>
                      <a:pt x="869" y="2926"/>
                      <a:pt x="1722" y="1471"/>
                      <a:pt x="2525" y="0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5" name="Forma Livre: Forma 84"/>
              <p:cNvSpPr/>
              <p:nvPr/>
            </p:nvSpPr>
            <p:spPr>
              <a:xfrm>
                <a:off x="5146275" y="2862107"/>
                <a:ext cx="3243" cy="1588"/>
              </a:xfrm>
              <a:custGeom>
                <a:avLst/>
                <a:gdLst>
                  <a:gd name="csX0" fmla="*/ 2541 w 3243"/>
                  <a:gd name="csY0" fmla="*/ 1221 h 1588"/>
                  <a:gd name="csX1" fmla="*/ 0 w 3243"/>
                  <a:gd name="csY1" fmla="*/ 0 h 1588"/>
                  <a:gd name="csX2" fmla="*/ 3244 w 3243"/>
                  <a:gd name="csY2" fmla="*/ 1588 h 1588"/>
                  <a:gd name="csX3" fmla="*/ 2558 w 3243"/>
                  <a:gd name="csY3" fmla="*/ 1221 h 158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3243" h="1588">
                    <a:moveTo>
                      <a:pt x="2541" y="1221"/>
                    </a:moveTo>
                    <a:cubicBezTo>
                      <a:pt x="1705" y="803"/>
                      <a:pt x="853" y="401"/>
                      <a:pt x="0" y="0"/>
                    </a:cubicBezTo>
                    <a:cubicBezTo>
                      <a:pt x="1087" y="502"/>
                      <a:pt x="2157" y="1037"/>
                      <a:pt x="3244" y="1588"/>
                    </a:cubicBezTo>
                    <a:cubicBezTo>
                      <a:pt x="3010" y="1471"/>
                      <a:pt x="2792" y="1338"/>
                      <a:pt x="2558" y="1221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6" name="Forma Livre: Forma 85"/>
              <p:cNvSpPr/>
              <p:nvPr/>
            </p:nvSpPr>
            <p:spPr>
              <a:xfrm>
                <a:off x="5174365" y="2880750"/>
                <a:ext cx="1588" cy="1454"/>
              </a:xfrm>
              <a:custGeom>
                <a:avLst/>
                <a:gdLst>
                  <a:gd name="csX0" fmla="*/ 1003 w 1588"/>
                  <a:gd name="csY0" fmla="*/ 886 h 1454"/>
                  <a:gd name="csX1" fmla="*/ 0 w 1588"/>
                  <a:gd name="csY1" fmla="*/ 0 h 1454"/>
                  <a:gd name="csX2" fmla="*/ 1588 w 1588"/>
                  <a:gd name="csY2" fmla="*/ 1455 h 1454"/>
                  <a:gd name="csX3" fmla="*/ 1003 w 1588"/>
                  <a:gd name="csY3" fmla="*/ 903 h 145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1588" h="1454">
                    <a:moveTo>
                      <a:pt x="1003" y="886"/>
                    </a:moveTo>
                    <a:cubicBezTo>
                      <a:pt x="686" y="585"/>
                      <a:pt x="334" y="301"/>
                      <a:pt x="0" y="0"/>
                    </a:cubicBezTo>
                    <a:cubicBezTo>
                      <a:pt x="535" y="485"/>
                      <a:pt x="1053" y="953"/>
                      <a:pt x="1588" y="1455"/>
                    </a:cubicBezTo>
                    <a:cubicBezTo>
                      <a:pt x="1388" y="1271"/>
                      <a:pt x="1204" y="1070"/>
                      <a:pt x="1003" y="903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7" name="Forma Livre: Forma 86"/>
              <p:cNvSpPr/>
              <p:nvPr/>
            </p:nvSpPr>
            <p:spPr>
              <a:xfrm>
                <a:off x="5152662" y="2865368"/>
                <a:ext cx="652" cy="351"/>
              </a:xfrm>
              <a:custGeom>
                <a:avLst/>
                <a:gdLst>
                  <a:gd name="csX0" fmla="*/ 217 w 652"/>
                  <a:gd name="csY0" fmla="*/ 117 h 351"/>
                  <a:gd name="csX1" fmla="*/ 0 w 652"/>
                  <a:gd name="csY1" fmla="*/ 0 h 351"/>
                  <a:gd name="csX2" fmla="*/ 652 w 652"/>
                  <a:gd name="csY2" fmla="*/ 351 h 351"/>
                  <a:gd name="csX3" fmla="*/ 217 w 652"/>
                  <a:gd name="csY3" fmla="*/ 117 h 35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652" h="351">
                    <a:moveTo>
                      <a:pt x="217" y="117"/>
                    </a:moveTo>
                    <a:cubicBezTo>
                      <a:pt x="217" y="117"/>
                      <a:pt x="67" y="50"/>
                      <a:pt x="0" y="0"/>
                    </a:cubicBezTo>
                    <a:cubicBezTo>
                      <a:pt x="217" y="117"/>
                      <a:pt x="435" y="234"/>
                      <a:pt x="652" y="351"/>
                    </a:cubicBezTo>
                    <a:cubicBezTo>
                      <a:pt x="502" y="268"/>
                      <a:pt x="368" y="184"/>
                      <a:pt x="217" y="117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" name="Forma Livre: Forma 87"/>
              <p:cNvSpPr/>
              <p:nvPr/>
            </p:nvSpPr>
            <p:spPr>
              <a:xfrm>
                <a:off x="5164935" y="2873109"/>
                <a:ext cx="133" cy="100"/>
              </a:xfrm>
              <a:custGeom>
                <a:avLst/>
                <a:gdLst>
                  <a:gd name="csX0" fmla="*/ 33 w 133"/>
                  <a:gd name="csY0" fmla="*/ 17 h 100"/>
                  <a:gd name="csX1" fmla="*/ 0 w 133"/>
                  <a:gd name="csY1" fmla="*/ 0 h 100"/>
                  <a:gd name="csX2" fmla="*/ 134 w 133"/>
                  <a:gd name="csY2" fmla="*/ 100 h 100"/>
                  <a:gd name="csX3" fmla="*/ 50 w 133"/>
                  <a:gd name="csY3" fmla="*/ 33 h 10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133" h="100">
                    <a:moveTo>
                      <a:pt x="33" y="17"/>
                    </a:moveTo>
                    <a:cubicBezTo>
                      <a:pt x="33" y="17"/>
                      <a:pt x="17" y="17"/>
                      <a:pt x="0" y="0"/>
                    </a:cubicBezTo>
                    <a:cubicBezTo>
                      <a:pt x="50" y="33"/>
                      <a:pt x="84" y="67"/>
                      <a:pt x="134" y="100"/>
                    </a:cubicBezTo>
                    <a:cubicBezTo>
                      <a:pt x="100" y="84"/>
                      <a:pt x="67" y="50"/>
                      <a:pt x="50" y="33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" name="Forma Livre: Forma 88"/>
              <p:cNvSpPr/>
              <p:nvPr/>
            </p:nvSpPr>
            <p:spPr>
              <a:xfrm>
                <a:off x="5170419" y="2877356"/>
                <a:ext cx="1889" cy="1571"/>
              </a:xfrm>
              <a:custGeom>
                <a:avLst/>
                <a:gdLst>
                  <a:gd name="csX0" fmla="*/ 953 w 1889"/>
                  <a:gd name="csY0" fmla="*/ 736 h 1571"/>
                  <a:gd name="csX1" fmla="*/ 0 w 1889"/>
                  <a:gd name="csY1" fmla="*/ 0 h 1571"/>
                  <a:gd name="csX2" fmla="*/ 1889 w 1889"/>
                  <a:gd name="csY2" fmla="*/ 1572 h 1571"/>
                  <a:gd name="csX3" fmla="*/ 953 w 1889"/>
                  <a:gd name="csY3" fmla="*/ 736 h 157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1889" h="1571">
                    <a:moveTo>
                      <a:pt x="953" y="736"/>
                    </a:moveTo>
                    <a:cubicBezTo>
                      <a:pt x="635" y="485"/>
                      <a:pt x="318" y="251"/>
                      <a:pt x="0" y="0"/>
                    </a:cubicBezTo>
                    <a:cubicBezTo>
                      <a:pt x="635" y="518"/>
                      <a:pt x="1271" y="1037"/>
                      <a:pt x="1889" y="1572"/>
                    </a:cubicBezTo>
                    <a:cubicBezTo>
                      <a:pt x="1572" y="1304"/>
                      <a:pt x="1271" y="1003"/>
                      <a:pt x="953" y="736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" name="Forma Livre: Forma 89"/>
              <p:cNvSpPr/>
              <p:nvPr/>
            </p:nvSpPr>
            <p:spPr>
              <a:xfrm>
                <a:off x="5155806" y="2867123"/>
                <a:ext cx="6838" cy="4380"/>
              </a:xfrm>
              <a:custGeom>
                <a:avLst/>
                <a:gdLst>
                  <a:gd name="csX0" fmla="*/ 5167 w 6838"/>
                  <a:gd name="csY0" fmla="*/ 3227 h 4380"/>
                  <a:gd name="csX1" fmla="*/ 4230 w 6838"/>
                  <a:gd name="csY1" fmla="*/ 2608 h 4380"/>
                  <a:gd name="csX2" fmla="*/ 167 w 6838"/>
                  <a:gd name="csY2" fmla="*/ 100 h 4380"/>
                  <a:gd name="csX3" fmla="*/ 0 w 6838"/>
                  <a:gd name="csY3" fmla="*/ 0 h 4380"/>
                  <a:gd name="csX4" fmla="*/ 6839 w 6838"/>
                  <a:gd name="csY4" fmla="*/ 4381 h 4380"/>
                  <a:gd name="csX5" fmla="*/ 5183 w 6838"/>
                  <a:gd name="csY5" fmla="*/ 3227 h 438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6838" h="4380">
                    <a:moveTo>
                      <a:pt x="5167" y="3227"/>
                    </a:moveTo>
                    <a:cubicBezTo>
                      <a:pt x="4849" y="3026"/>
                      <a:pt x="4548" y="2809"/>
                      <a:pt x="4230" y="2608"/>
                    </a:cubicBezTo>
                    <a:cubicBezTo>
                      <a:pt x="2909" y="1739"/>
                      <a:pt x="1555" y="903"/>
                      <a:pt x="167" y="100"/>
                    </a:cubicBezTo>
                    <a:cubicBezTo>
                      <a:pt x="117" y="67"/>
                      <a:pt x="50" y="33"/>
                      <a:pt x="0" y="0"/>
                    </a:cubicBezTo>
                    <a:cubicBezTo>
                      <a:pt x="2341" y="1371"/>
                      <a:pt x="4615" y="2842"/>
                      <a:pt x="6839" y="4381"/>
                    </a:cubicBezTo>
                    <a:cubicBezTo>
                      <a:pt x="6287" y="3996"/>
                      <a:pt x="5735" y="3595"/>
                      <a:pt x="5183" y="3227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1" name="Forma Livre: Forma 90"/>
              <p:cNvSpPr/>
              <p:nvPr/>
            </p:nvSpPr>
            <p:spPr>
              <a:xfrm>
                <a:off x="5130909" y="2856222"/>
                <a:ext cx="4146" cy="1337"/>
              </a:xfrm>
              <a:custGeom>
                <a:avLst/>
                <a:gdLst>
                  <a:gd name="csX0" fmla="*/ 0 w 4146"/>
                  <a:gd name="csY0" fmla="*/ 0 h 1337"/>
                  <a:gd name="csX1" fmla="*/ 4147 w 4146"/>
                  <a:gd name="csY1" fmla="*/ 1338 h 1337"/>
                  <a:gd name="csX2" fmla="*/ 0 w 4146"/>
                  <a:gd name="csY2" fmla="*/ 0 h 133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4146" h="1337">
                    <a:moveTo>
                      <a:pt x="0" y="0"/>
                    </a:moveTo>
                    <a:cubicBezTo>
                      <a:pt x="1388" y="418"/>
                      <a:pt x="2776" y="869"/>
                      <a:pt x="4147" y="1338"/>
                    </a:cubicBezTo>
                    <a:cubicBezTo>
                      <a:pt x="2776" y="869"/>
                      <a:pt x="1388" y="418"/>
                      <a:pt x="0" y="0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2" name="Forma Livre: Forma 91"/>
              <p:cNvSpPr/>
              <p:nvPr/>
            </p:nvSpPr>
            <p:spPr>
              <a:xfrm>
                <a:off x="5144603" y="2861355"/>
                <a:ext cx="953" cy="418"/>
              </a:xfrm>
              <a:custGeom>
                <a:avLst/>
                <a:gdLst>
                  <a:gd name="csX0" fmla="*/ 803 w 953"/>
                  <a:gd name="csY0" fmla="*/ 334 h 418"/>
                  <a:gd name="csX1" fmla="*/ 0 w 953"/>
                  <a:gd name="csY1" fmla="*/ 0 h 418"/>
                  <a:gd name="csX2" fmla="*/ 953 w 953"/>
                  <a:gd name="csY2" fmla="*/ 418 h 418"/>
                  <a:gd name="csX3" fmla="*/ 819 w 953"/>
                  <a:gd name="csY3" fmla="*/ 351 h 41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953" h="418">
                    <a:moveTo>
                      <a:pt x="803" y="334"/>
                    </a:moveTo>
                    <a:cubicBezTo>
                      <a:pt x="535" y="217"/>
                      <a:pt x="268" y="117"/>
                      <a:pt x="0" y="0"/>
                    </a:cubicBezTo>
                    <a:cubicBezTo>
                      <a:pt x="318" y="134"/>
                      <a:pt x="635" y="268"/>
                      <a:pt x="953" y="418"/>
                    </a:cubicBezTo>
                    <a:cubicBezTo>
                      <a:pt x="903" y="401"/>
                      <a:pt x="853" y="368"/>
                      <a:pt x="819" y="351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3" name="Forma Livre: Forma 92"/>
              <p:cNvSpPr/>
              <p:nvPr/>
            </p:nvSpPr>
            <p:spPr>
              <a:xfrm>
                <a:off x="5124857" y="2854550"/>
                <a:ext cx="5216" cy="1404"/>
              </a:xfrm>
              <a:custGeom>
                <a:avLst/>
                <a:gdLst>
                  <a:gd name="csX0" fmla="*/ 0 w 5216"/>
                  <a:gd name="csY0" fmla="*/ 0 h 1404"/>
                  <a:gd name="csX1" fmla="*/ 5217 w 5216"/>
                  <a:gd name="csY1" fmla="*/ 1404 h 1404"/>
                  <a:gd name="csX2" fmla="*/ 0 w 5216"/>
                  <a:gd name="csY2" fmla="*/ 0 h 140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5216" h="1404">
                    <a:moveTo>
                      <a:pt x="0" y="0"/>
                    </a:moveTo>
                    <a:cubicBezTo>
                      <a:pt x="1756" y="435"/>
                      <a:pt x="3495" y="886"/>
                      <a:pt x="5217" y="1404"/>
                    </a:cubicBezTo>
                    <a:cubicBezTo>
                      <a:pt x="3495" y="903"/>
                      <a:pt x="1756" y="435"/>
                      <a:pt x="0" y="0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4" name="Forma Livre: Forma 93"/>
              <p:cNvSpPr/>
              <p:nvPr/>
            </p:nvSpPr>
            <p:spPr>
              <a:xfrm>
                <a:off x="5199662" y="2913939"/>
                <a:ext cx="2524" cy="5434"/>
              </a:xfrm>
              <a:custGeom>
                <a:avLst/>
                <a:gdLst>
                  <a:gd name="csX0" fmla="*/ 0 w 2524"/>
                  <a:gd name="csY0" fmla="*/ 0 h 5434"/>
                  <a:gd name="csX1" fmla="*/ 2525 w 2524"/>
                  <a:gd name="csY1" fmla="*/ 5434 h 5434"/>
                  <a:gd name="csX2" fmla="*/ 0 w 2524"/>
                  <a:gd name="csY2" fmla="*/ 0 h 543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2524" h="5434">
                    <a:moveTo>
                      <a:pt x="0" y="0"/>
                    </a:moveTo>
                    <a:cubicBezTo>
                      <a:pt x="886" y="1789"/>
                      <a:pt x="1722" y="3595"/>
                      <a:pt x="2525" y="5434"/>
                    </a:cubicBezTo>
                    <a:cubicBezTo>
                      <a:pt x="1739" y="3595"/>
                      <a:pt x="903" y="1772"/>
                      <a:pt x="0" y="0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5" name="Forma Livre: Forma 94"/>
              <p:cNvSpPr/>
              <p:nvPr/>
            </p:nvSpPr>
            <p:spPr>
              <a:xfrm>
                <a:off x="5136711" y="2858161"/>
                <a:ext cx="3226" cy="1203"/>
              </a:xfrm>
              <a:custGeom>
                <a:avLst/>
                <a:gdLst>
                  <a:gd name="csX0" fmla="*/ 2541 w 3226"/>
                  <a:gd name="csY0" fmla="*/ 920 h 1203"/>
                  <a:gd name="csX1" fmla="*/ 0 w 3226"/>
                  <a:gd name="csY1" fmla="*/ 0 h 1203"/>
                  <a:gd name="csX2" fmla="*/ 3227 w 3226"/>
                  <a:gd name="csY2" fmla="*/ 1204 h 1203"/>
                  <a:gd name="csX3" fmla="*/ 2558 w 3226"/>
                  <a:gd name="csY3" fmla="*/ 920 h 120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3226" h="1203">
                    <a:moveTo>
                      <a:pt x="2541" y="920"/>
                    </a:moveTo>
                    <a:cubicBezTo>
                      <a:pt x="1705" y="602"/>
                      <a:pt x="836" y="301"/>
                      <a:pt x="0" y="0"/>
                    </a:cubicBezTo>
                    <a:cubicBezTo>
                      <a:pt x="1087" y="385"/>
                      <a:pt x="2157" y="786"/>
                      <a:pt x="3227" y="1204"/>
                    </a:cubicBezTo>
                    <a:cubicBezTo>
                      <a:pt x="2993" y="1104"/>
                      <a:pt x="2775" y="1003"/>
                      <a:pt x="2558" y="920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6" name="Forma Livre: Forma 95"/>
              <p:cNvSpPr/>
              <p:nvPr/>
            </p:nvSpPr>
            <p:spPr>
              <a:xfrm>
                <a:off x="5194563" y="2904844"/>
                <a:ext cx="2207" cy="3678"/>
              </a:xfrm>
              <a:custGeom>
                <a:avLst/>
                <a:gdLst>
                  <a:gd name="csX0" fmla="*/ 0 w 2207"/>
                  <a:gd name="csY0" fmla="*/ 0 h 3678"/>
                  <a:gd name="csX1" fmla="*/ 2207 w 2207"/>
                  <a:gd name="csY1" fmla="*/ 3678 h 3678"/>
                  <a:gd name="csX2" fmla="*/ 0 w 2207"/>
                  <a:gd name="csY2" fmla="*/ 0 h 367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2207" h="3678">
                    <a:moveTo>
                      <a:pt x="0" y="0"/>
                    </a:moveTo>
                    <a:cubicBezTo>
                      <a:pt x="752" y="1221"/>
                      <a:pt x="1505" y="2441"/>
                      <a:pt x="2207" y="3678"/>
                    </a:cubicBezTo>
                    <a:cubicBezTo>
                      <a:pt x="1505" y="2441"/>
                      <a:pt x="752" y="1221"/>
                      <a:pt x="0" y="0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7" name="Forma Livre: Forma 96"/>
              <p:cNvSpPr/>
              <p:nvPr/>
            </p:nvSpPr>
            <p:spPr>
              <a:xfrm>
                <a:off x="5191687" y="2900446"/>
                <a:ext cx="2257" cy="3377"/>
              </a:xfrm>
              <a:custGeom>
                <a:avLst/>
                <a:gdLst>
                  <a:gd name="csX0" fmla="*/ 0 w 2257"/>
                  <a:gd name="csY0" fmla="*/ 0 h 3377"/>
                  <a:gd name="csX1" fmla="*/ 2257 w 2257"/>
                  <a:gd name="csY1" fmla="*/ 3377 h 3377"/>
                  <a:gd name="csX2" fmla="*/ 0 w 2257"/>
                  <a:gd name="csY2" fmla="*/ 0 h 337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2257" h="3377">
                    <a:moveTo>
                      <a:pt x="0" y="0"/>
                    </a:moveTo>
                    <a:cubicBezTo>
                      <a:pt x="769" y="1120"/>
                      <a:pt x="1538" y="2240"/>
                      <a:pt x="2257" y="3377"/>
                    </a:cubicBezTo>
                    <a:cubicBezTo>
                      <a:pt x="1521" y="2240"/>
                      <a:pt x="769" y="1120"/>
                      <a:pt x="0" y="0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8" name="Forma Livre: Forma 97"/>
              <p:cNvSpPr/>
              <p:nvPr/>
            </p:nvSpPr>
            <p:spPr>
              <a:xfrm>
                <a:off x="5188593" y="2896199"/>
                <a:ext cx="2257" cy="3043"/>
              </a:xfrm>
              <a:custGeom>
                <a:avLst/>
                <a:gdLst>
                  <a:gd name="csX0" fmla="*/ 0 w 2257"/>
                  <a:gd name="csY0" fmla="*/ 0 h 3043"/>
                  <a:gd name="csX1" fmla="*/ 2257 w 2257"/>
                  <a:gd name="csY1" fmla="*/ 3043 h 3043"/>
                  <a:gd name="csX2" fmla="*/ 0 w 2257"/>
                  <a:gd name="csY2" fmla="*/ 0 h 304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2257" h="3043">
                    <a:moveTo>
                      <a:pt x="0" y="0"/>
                    </a:moveTo>
                    <a:cubicBezTo>
                      <a:pt x="769" y="1003"/>
                      <a:pt x="1522" y="2006"/>
                      <a:pt x="2257" y="3043"/>
                    </a:cubicBezTo>
                    <a:cubicBezTo>
                      <a:pt x="1522" y="2006"/>
                      <a:pt x="769" y="1003"/>
                      <a:pt x="0" y="0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9" name="Forma Livre: Forma 98"/>
              <p:cNvSpPr/>
              <p:nvPr/>
            </p:nvSpPr>
            <p:spPr>
              <a:xfrm>
                <a:off x="5197254" y="2909408"/>
                <a:ext cx="2123" cy="3945"/>
              </a:xfrm>
              <a:custGeom>
                <a:avLst/>
                <a:gdLst>
                  <a:gd name="csX0" fmla="*/ 0 w 2123"/>
                  <a:gd name="csY0" fmla="*/ 0 h 3945"/>
                  <a:gd name="csX1" fmla="*/ 2123 w 2123"/>
                  <a:gd name="csY1" fmla="*/ 3946 h 3945"/>
                  <a:gd name="csX2" fmla="*/ 0 w 2123"/>
                  <a:gd name="csY2" fmla="*/ 0 h 394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2123" h="3945">
                    <a:moveTo>
                      <a:pt x="0" y="0"/>
                    </a:moveTo>
                    <a:cubicBezTo>
                      <a:pt x="719" y="1304"/>
                      <a:pt x="1438" y="2608"/>
                      <a:pt x="2123" y="3946"/>
                    </a:cubicBezTo>
                    <a:cubicBezTo>
                      <a:pt x="1455" y="2608"/>
                      <a:pt x="736" y="1304"/>
                      <a:pt x="0" y="0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0" name="Forma Livre: Forma 99"/>
              <p:cNvSpPr/>
              <p:nvPr/>
            </p:nvSpPr>
            <p:spPr>
              <a:xfrm>
                <a:off x="5178177" y="2884345"/>
                <a:ext cx="1872" cy="1889"/>
              </a:xfrm>
              <a:custGeom>
                <a:avLst/>
                <a:gdLst>
                  <a:gd name="csX0" fmla="*/ 1087 w 1872"/>
                  <a:gd name="csY0" fmla="*/ 1053 h 1889"/>
                  <a:gd name="csX1" fmla="*/ 0 w 1872"/>
                  <a:gd name="csY1" fmla="*/ 0 h 1889"/>
                  <a:gd name="csX2" fmla="*/ 1873 w 1872"/>
                  <a:gd name="csY2" fmla="*/ 1889 h 1889"/>
                  <a:gd name="csX3" fmla="*/ 1087 w 1872"/>
                  <a:gd name="csY3" fmla="*/ 1053 h 188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1872" h="1889">
                    <a:moveTo>
                      <a:pt x="1087" y="1053"/>
                    </a:moveTo>
                    <a:cubicBezTo>
                      <a:pt x="736" y="702"/>
                      <a:pt x="368" y="368"/>
                      <a:pt x="0" y="0"/>
                    </a:cubicBezTo>
                    <a:cubicBezTo>
                      <a:pt x="635" y="619"/>
                      <a:pt x="1254" y="1254"/>
                      <a:pt x="1873" y="1889"/>
                    </a:cubicBezTo>
                    <a:cubicBezTo>
                      <a:pt x="1605" y="1622"/>
                      <a:pt x="1354" y="1321"/>
                      <a:pt x="1087" y="1053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1" name="Forma Livre: Forma 100"/>
              <p:cNvSpPr/>
              <p:nvPr/>
            </p:nvSpPr>
            <p:spPr>
              <a:xfrm>
                <a:off x="5185300" y="2892086"/>
                <a:ext cx="2207" cy="2691"/>
              </a:xfrm>
              <a:custGeom>
                <a:avLst/>
                <a:gdLst>
                  <a:gd name="csX0" fmla="*/ 0 w 2207"/>
                  <a:gd name="csY0" fmla="*/ 0 h 2691"/>
                  <a:gd name="csX1" fmla="*/ 2207 w 2207"/>
                  <a:gd name="csY1" fmla="*/ 2692 h 2691"/>
                  <a:gd name="csX2" fmla="*/ 0 w 2207"/>
                  <a:gd name="csY2" fmla="*/ 0 h 269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2207" h="2691">
                    <a:moveTo>
                      <a:pt x="0" y="0"/>
                    </a:moveTo>
                    <a:cubicBezTo>
                      <a:pt x="752" y="886"/>
                      <a:pt x="1488" y="1772"/>
                      <a:pt x="2207" y="2692"/>
                    </a:cubicBezTo>
                    <a:cubicBezTo>
                      <a:pt x="1488" y="1789"/>
                      <a:pt x="752" y="886"/>
                      <a:pt x="0" y="0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2" name="Forma Livre: Forma 101"/>
              <p:cNvSpPr/>
              <p:nvPr/>
            </p:nvSpPr>
            <p:spPr>
              <a:xfrm>
                <a:off x="5181839" y="2888140"/>
                <a:ext cx="2073" cy="2307"/>
              </a:xfrm>
              <a:custGeom>
                <a:avLst/>
                <a:gdLst>
                  <a:gd name="csX0" fmla="*/ 0 w 2073"/>
                  <a:gd name="csY0" fmla="*/ 0 h 2307"/>
                  <a:gd name="csX1" fmla="*/ 2073 w 2073"/>
                  <a:gd name="csY1" fmla="*/ 2307 h 2307"/>
                  <a:gd name="csX2" fmla="*/ 0 w 2073"/>
                  <a:gd name="csY2" fmla="*/ 0 h 230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2073" h="2307">
                    <a:moveTo>
                      <a:pt x="0" y="0"/>
                    </a:moveTo>
                    <a:cubicBezTo>
                      <a:pt x="702" y="769"/>
                      <a:pt x="1404" y="1522"/>
                      <a:pt x="2073" y="2307"/>
                    </a:cubicBezTo>
                    <a:cubicBezTo>
                      <a:pt x="1388" y="1522"/>
                      <a:pt x="702" y="769"/>
                      <a:pt x="0" y="0"/>
                    </a:cubicBezTo>
                    <a:close/>
                  </a:path>
                </a:pathLst>
              </a:custGeom>
              <a:noFill/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3" name="Forma Livre: Forma 102"/>
              <p:cNvSpPr/>
              <p:nvPr/>
            </p:nvSpPr>
            <p:spPr>
              <a:xfrm>
                <a:off x="4287435" y="2778901"/>
                <a:ext cx="1016827" cy="1962278"/>
              </a:xfrm>
              <a:custGeom>
                <a:avLst/>
                <a:gdLst>
                  <a:gd name="csX0" fmla="*/ 1016828 w 1016827"/>
                  <a:gd name="csY0" fmla="*/ 331867 h 1962278"/>
                  <a:gd name="csX1" fmla="*/ 1015992 w 1016827"/>
                  <a:gd name="csY1" fmla="*/ 246561 h 1962278"/>
                  <a:gd name="csX2" fmla="*/ 1004873 w 1016827"/>
                  <a:gd name="csY2" fmla="*/ 236028 h 1962278"/>
                  <a:gd name="csX3" fmla="*/ 997884 w 1016827"/>
                  <a:gd name="csY3" fmla="*/ 236061 h 1962278"/>
                  <a:gd name="csX4" fmla="*/ 997366 w 1016827"/>
                  <a:gd name="csY4" fmla="*/ 181872 h 1962278"/>
                  <a:gd name="csX5" fmla="*/ 813780 w 1016827"/>
                  <a:gd name="csY5" fmla="*/ 8 h 1962278"/>
                  <a:gd name="csX6" fmla="*/ 197848 w 1016827"/>
                  <a:gd name="csY6" fmla="*/ 5492 h 1962278"/>
                  <a:gd name="csX7" fmla="*/ 17807 w 1016827"/>
                  <a:gd name="csY7" fmla="*/ 190599 h 1962278"/>
                  <a:gd name="csX8" fmla="*/ 19646 w 1016827"/>
                  <a:gd name="csY8" fmla="*/ 383498 h 1962278"/>
                  <a:gd name="csX9" fmla="*/ 11721 w 1016827"/>
                  <a:gd name="csY9" fmla="*/ 383565 h 1962278"/>
                  <a:gd name="csX10" fmla="*/ 0 w 1016827"/>
                  <a:gd name="csY10" fmla="*/ 395069 h 1962278"/>
                  <a:gd name="csX11" fmla="*/ 970 w 1016827"/>
                  <a:gd name="csY11" fmla="*/ 494385 h 1962278"/>
                  <a:gd name="csX12" fmla="*/ 9564 w 1016827"/>
                  <a:gd name="csY12" fmla="*/ 505170 h 1962278"/>
                  <a:gd name="csX13" fmla="*/ 1187 w 1016827"/>
                  <a:gd name="csY13" fmla="*/ 516155 h 1962278"/>
                  <a:gd name="csX14" fmla="*/ 2157 w 1016827"/>
                  <a:gd name="csY14" fmla="*/ 615505 h 1962278"/>
                  <a:gd name="csX15" fmla="*/ 14045 w 1016827"/>
                  <a:gd name="csY15" fmla="*/ 626808 h 1962278"/>
                  <a:gd name="csX16" fmla="*/ 22004 w 1016827"/>
                  <a:gd name="csY16" fmla="*/ 626708 h 1962278"/>
                  <a:gd name="csX17" fmla="*/ 27906 w 1016827"/>
                  <a:gd name="csY17" fmla="*/ 1243476 h 1962278"/>
                  <a:gd name="csX18" fmla="*/ 28040 w 1016827"/>
                  <a:gd name="csY18" fmla="*/ 1259042 h 1962278"/>
                  <a:gd name="csX19" fmla="*/ 28742 w 1016827"/>
                  <a:gd name="csY19" fmla="*/ 1330370 h 1962278"/>
                  <a:gd name="csX20" fmla="*/ 28876 w 1016827"/>
                  <a:gd name="csY20" fmla="*/ 1345986 h 1962278"/>
                  <a:gd name="csX21" fmla="*/ 31166 w 1016827"/>
                  <a:gd name="csY21" fmla="*/ 1583628 h 1962278"/>
                  <a:gd name="csX22" fmla="*/ 31902 w 1016827"/>
                  <a:gd name="csY22" fmla="*/ 1661560 h 1962278"/>
                  <a:gd name="csX23" fmla="*/ 33056 w 1016827"/>
                  <a:gd name="csY23" fmla="*/ 1780456 h 1962278"/>
                  <a:gd name="csX24" fmla="*/ 192264 w 1016827"/>
                  <a:gd name="csY24" fmla="*/ 1960179 h 1962278"/>
                  <a:gd name="csX25" fmla="*/ 222226 w 1016827"/>
                  <a:gd name="csY25" fmla="*/ 1962269 h 1962278"/>
                  <a:gd name="csX26" fmla="*/ 826972 w 1016827"/>
                  <a:gd name="csY26" fmla="*/ 1956852 h 1962278"/>
                  <a:gd name="csX27" fmla="*/ 1000860 w 1016827"/>
                  <a:gd name="csY27" fmla="*/ 1837471 h 1962278"/>
                  <a:gd name="csX28" fmla="*/ 1012648 w 1016827"/>
                  <a:gd name="csY28" fmla="*/ 1771694 h 1962278"/>
                  <a:gd name="csX29" fmla="*/ 1011327 w 1016827"/>
                  <a:gd name="csY29" fmla="*/ 1634941 h 1962278"/>
                  <a:gd name="csX30" fmla="*/ 1005341 w 1016827"/>
                  <a:gd name="csY30" fmla="*/ 1012923 h 1962278"/>
                  <a:gd name="csX31" fmla="*/ 998870 w 1016827"/>
                  <a:gd name="csY31" fmla="*/ 342618 h 1962278"/>
                  <a:gd name="csX32" fmla="*/ 1005893 w 1016827"/>
                  <a:gd name="csY32" fmla="*/ 342584 h 1962278"/>
                  <a:gd name="csX33" fmla="*/ 1016811 w 1016827"/>
                  <a:gd name="csY33" fmla="*/ 331850 h 1962278"/>
                  <a:gd name="csX34" fmla="*/ 906007 w 1016827"/>
                  <a:gd name="csY34" fmla="*/ 1851616 h 1962278"/>
                  <a:gd name="csX35" fmla="*/ 903349 w 1016827"/>
                  <a:gd name="csY35" fmla="*/ 1854108 h 1962278"/>
                  <a:gd name="csX36" fmla="*/ 902279 w 1016827"/>
                  <a:gd name="csY36" fmla="*/ 1855111 h 1962278"/>
                  <a:gd name="csX37" fmla="*/ 902078 w 1016827"/>
                  <a:gd name="csY37" fmla="*/ 1855311 h 1962278"/>
                  <a:gd name="csX38" fmla="*/ 900055 w 1016827"/>
                  <a:gd name="csY38" fmla="*/ 1857084 h 1962278"/>
                  <a:gd name="csX39" fmla="*/ 899035 w 1016827"/>
                  <a:gd name="csY39" fmla="*/ 1857920 h 1962278"/>
                  <a:gd name="csX40" fmla="*/ 897363 w 1016827"/>
                  <a:gd name="csY40" fmla="*/ 1859291 h 1962278"/>
                  <a:gd name="csX41" fmla="*/ 895892 w 1016827"/>
                  <a:gd name="csY41" fmla="*/ 1860494 h 1962278"/>
                  <a:gd name="csX42" fmla="*/ 894721 w 1016827"/>
                  <a:gd name="csY42" fmla="*/ 1861364 h 1962278"/>
                  <a:gd name="csX43" fmla="*/ 893250 w 1016827"/>
                  <a:gd name="csY43" fmla="*/ 1862451 h 1962278"/>
                  <a:gd name="csX44" fmla="*/ 891578 w 1016827"/>
                  <a:gd name="csY44" fmla="*/ 1863688 h 1962278"/>
                  <a:gd name="csX45" fmla="*/ 889354 w 1016827"/>
                  <a:gd name="csY45" fmla="*/ 1865210 h 1962278"/>
                  <a:gd name="csX46" fmla="*/ 885124 w 1016827"/>
                  <a:gd name="csY46" fmla="*/ 1867902 h 1962278"/>
                  <a:gd name="csX47" fmla="*/ 884907 w 1016827"/>
                  <a:gd name="csY47" fmla="*/ 1868035 h 1962278"/>
                  <a:gd name="csX48" fmla="*/ 882449 w 1016827"/>
                  <a:gd name="csY48" fmla="*/ 1869490 h 1962278"/>
                  <a:gd name="csX49" fmla="*/ 880091 w 1016827"/>
                  <a:gd name="csY49" fmla="*/ 1870811 h 1962278"/>
                  <a:gd name="csX50" fmla="*/ 876497 w 1016827"/>
                  <a:gd name="csY50" fmla="*/ 1872633 h 1962278"/>
                  <a:gd name="csX51" fmla="*/ 875360 w 1016827"/>
                  <a:gd name="csY51" fmla="*/ 1873202 h 1962278"/>
                  <a:gd name="csX52" fmla="*/ 875226 w 1016827"/>
                  <a:gd name="csY52" fmla="*/ 1873269 h 1962278"/>
                  <a:gd name="csX53" fmla="*/ 870260 w 1016827"/>
                  <a:gd name="csY53" fmla="*/ 1875526 h 1962278"/>
                  <a:gd name="csX54" fmla="*/ 865395 w 1016827"/>
                  <a:gd name="csY54" fmla="*/ 1877432 h 1962278"/>
                  <a:gd name="csX55" fmla="*/ 865311 w 1016827"/>
                  <a:gd name="csY55" fmla="*/ 1877465 h 1962278"/>
                  <a:gd name="csX56" fmla="*/ 865110 w 1016827"/>
                  <a:gd name="csY56" fmla="*/ 1877549 h 1962278"/>
                  <a:gd name="csX57" fmla="*/ 860161 w 1016827"/>
                  <a:gd name="csY57" fmla="*/ 1879238 h 1962278"/>
                  <a:gd name="csX58" fmla="*/ 859793 w 1016827"/>
                  <a:gd name="csY58" fmla="*/ 1879355 h 1962278"/>
                  <a:gd name="csX59" fmla="*/ 857235 w 1016827"/>
                  <a:gd name="csY59" fmla="*/ 1880140 h 1962278"/>
                  <a:gd name="csX60" fmla="*/ 854811 w 1016827"/>
                  <a:gd name="csY60" fmla="*/ 1880809 h 1962278"/>
                  <a:gd name="csX61" fmla="*/ 854643 w 1016827"/>
                  <a:gd name="csY61" fmla="*/ 1880860 h 1962278"/>
                  <a:gd name="csX62" fmla="*/ 849093 w 1016827"/>
                  <a:gd name="csY62" fmla="*/ 1882164 h 1962278"/>
                  <a:gd name="csX63" fmla="*/ 847053 w 1016827"/>
                  <a:gd name="csY63" fmla="*/ 1882532 h 1962278"/>
                  <a:gd name="csX64" fmla="*/ 843241 w 1016827"/>
                  <a:gd name="csY64" fmla="*/ 1883217 h 1962278"/>
                  <a:gd name="csX65" fmla="*/ 839662 w 1016827"/>
                  <a:gd name="csY65" fmla="*/ 1883702 h 1962278"/>
                  <a:gd name="csX66" fmla="*/ 836787 w 1016827"/>
                  <a:gd name="csY66" fmla="*/ 1884036 h 1962278"/>
                  <a:gd name="csX67" fmla="*/ 835064 w 1016827"/>
                  <a:gd name="csY67" fmla="*/ 1884237 h 1962278"/>
                  <a:gd name="csX68" fmla="*/ 833610 w 1016827"/>
                  <a:gd name="csY68" fmla="*/ 1884304 h 1962278"/>
                  <a:gd name="csX69" fmla="*/ 828661 w 1016827"/>
                  <a:gd name="csY69" fmla="*/ 1884538 h 1962278"/>
                  <a:gd name="csX70" fmla="*/ 826370 w 1016827"/>
                  <a:gd name="csY70" fmla="*/ 1884655 h 1962278"/>
                  <a:gd name="csX71" fmla="*/ 632836 w 1016827"/>
                  <a:gd name="csY71" fmla="*/ 1886360 h 1962278"/>
                  <a:gd name="csX72" fmla="*/ 620597 w 1016827"/>
                  <a:gd name="csY72" fmla="*/ 1886461 h 1962278"/>
                  <a:gd name="csX73" fmla="*/ 564769 w 1016827"/>
                  <a:gd name="csY73" fmla="*/ 1886979 h 1962278"/>
                  <a:gd name="csX74" fmla="*/ 552530 w 1016827"/>
                  <a:gd name="csY74" fmla="*/ 1887079 h 1962278"/>
                  <a:gd name="csX75" fmla="*/ 523989 w 1016827"/>
                  <a:gd name="csY75" fmla="*/ 1887330 h 1962278"/>
                  <a:gd name="csX76" fmla="*/ 459499 w 1016827"/>
                  <a:gd name="csY76" fmla="*/ 1887899 h 1962278"/>
                  <a:gd name="csX77" fmla="*/ 221590 w 1016827"/>
                  <a:gd name="csY77" fmla="*/ 1890022 h 1962278"/>
                  <a:gd name="csX78" fmla="*/ 212093 w 1016827"/>
                  <a:gd name="csY78" fmla="*/ 1889671 h 1962278"/>
                  <a:gd name="csX79" fmla="*/ 210338 w 1016827"/>
                  <a:gd name="csY79" fmla="*/ 1889537 h 1962278"/>
                  <a:gd name="csX80" fmla="*/ 206509 w 1016827"/>
                  <a:gd name="csY80" fmla="*/ 1889136 h 1962278"/>
                  <a:gd name="csX81" fmla="*/ 204921 w 1016827"/>
                  <a:gd name="csY81" fmla="*/ 1888918 h 1962278"/>
                  <a:gd name="csX82" fmla="*/ 192865 w 1016827"/>
                  <a:gd name="csY82" fmla="*/ 1886594 h 1962278"/>
                  <a:gd name="csX83" fmla="*/ 190625 w 1016827"/>
                  <a:gd name="csY83" fmla="*/ 1886026 h 1962278"/>
                  <a:gd name="csX84" fmla="*/ 187549 w 1016827"/>
                  <a:gd name="csY84" fmla="*/ 1885156 h 1962278"/>
                  <a:gd name="csX85" fmla="*/ 184623 w 1016827"/>
                  <a:gd name="csY85" fmla="*/ 1884237 h 1962278"/>
                  <a:gd name="csX86" fmla="*/ 182215 w 1016827"/>
                  <a:gd name="csY86" fmla="*/ 1883451 h 1962278"/>
                  <a:gd name="csX87" fmla="*/ 182115 w 1016827"/>
                  <a:gd name="csY87" fmla="*/ 1883418 h 1962278"/>
                  <a:gd name="csX88" fmla="*/ 182081 w 1016827"/>
                  <a:gd name="csY88" fmla="*/ 1883418 h 1962278"/>
                  <a:gd name="csX89" fmla="*/ 178687 w 1016827"/>
                  <a:gd name="csY89" fmla="*/ 1882114 h 1962278"/>
                  <a:gd name="csX90" fmla="*/ 176363 w 1016827"/>
                  <a:gd name="csY90" fmla="*/ 1881211 h 1962278"/>
                  <a:gd name="csX91" fmla="*/ 176028 w 1016827"/>
                  <a:gd name="csY91" fmla="*/ 1881077 h 1962278"/>
                  <a:gd name="csX92" fmla="*/ 174022 w 1016827"/>
                  <a:gd name="csY92" fmla="*/ 1880157 h 1962278"/>
                  <a:gd name="csX93" fmla="*/ 164391 w 1016827"/>
                  <a:gd name="csY93" fmla="*/ 1875409 h 1962278"/>
                  <a:gd name="csX94" fmla="*/ 164391 w 1016827"/>
                  <a:gd name="csY94" fmla="*/ 1875409 h 1962278"/>
                  <a:gd name="csX95" fmla="*/ 162318 w 1016827"/>
                  <a:gd name="csY95" fmla="*/ 1874188 h 1962278"/>
                  <a:gd name="csX96" fmla="*/ 159141 w 1016827"/>
                  <a:gd name="csY96" fmla="*/ 1872316 h 1962278"/>
                  <a:gd name="csX97" fmla="*/ 153440 w 1016827"/>
                  <a:gd name="csY97" fmla="*/ 1868520 h 1962278"/>
                  <a:gd name="csX98" fmla="*/ 149611 w 1016827"/>
                  <a:gd name="csY98" fmla="*/ 1865678 h 1962278"/>
                  <a:gd name="csX99" fmla="*/ 148541 w 1016827"/>
                  <a:gd name="csY99" fmla="*/ 1864808 h 1962278"/>
                  <a:gd name="csX100" fmla="*/ 148390 w 1016827"/>
                  <a:gd name="csY100" fmla="*/ 1864674 h 1962278"/>
                  <a:gd name="csX101" fmla="*/ 148307 w 1016827"/>
                  <a:gd name="csY101" fmla="*/ 1864608 h 1962278"/>
                  <a:gd name="csX102" fmla="*/ 145799 w 1016827"/>
                  <a:gd name="csY102" fmla="*/ 1862551 h 1962278"/>
                  <a:gd name="csX103" fmla="*/ 144361 w 1016827"/>
                  <a:gd name="csY103" fmla="*/ 1861264 h 1962278"/>
                  <a:gd name="csX104" fmla="*/ 142672 w 1016827"/>
                  <a:gd name="csY104" fmla="*/ 1859742 h 1962278"/>
                  <a:gd name="csX105" fmla="*/ 140967 w 1016827"/>
                  <a:gd name="csY105" fmla="*/ 1858204 h 1962278"/>
                  <a:gd name="csX106" fmla="*/ 139512 w 1016827"/>
                  <a:gd name="csY106" fmla="*/ 1856732 h 1962278"/>
                  <a:gd name="csX107" fmla="*/ 137924 w 1016827"/>
                  <a:gd name="csY107" fmla="*/ 1855111 h 1962278"/>
                  <a:gd name="csX108" fmla="*/ 136419 w 1016827"/>
                  <a:gd name="csY108" fmla="*/ 1853589 h 1962278"/>
                  <a:gd name="csX109" fmla="*/ 134797 w 1016827"/>
                  <a:gd name="csY109" fmla="*/ 1851767 h 1962278"/>
                  <a:gd name="csX110" fmla="*/ 133961 w 1016827"/>
                  <a:gd name="csY110" fmla="*/ 1850830 h 1962278"/>
                  <a:gd name="csX111" fmla="*/ 130115 w 1016827"/>
                  <a:gd name="csY111" fmla="*/ 1846182 h 1962278"/>
                  <a:gd name="csX112" fmla="*/ 130065 w 1016827"/>
                  <a:gd name="csY112" fmla="*/ 1846132 h 1962278"/>
                  <a:gd name="csX113" fmla="*/ 130065 w 1016827"/>
                  <a:gd name="csY113" fmla="*/ 1846132 h 1962278"/>
                  <a:gd name="csX114" fmla="*/ 130065 w 1016827"/>
                  <a:gd name="csY114" fmla="*/ 1846132 h 1962278"/>
                  <a:gd name="csX115" fmla="*/ 130065 w 1016827"/>
                  <a:gd name="csY115" fmla="*/ 1846132 h 1962278"/>
                  <a:gd name="csX116" fmla="*/ 125517 w 1016827"/>
                  <a:gd name="csY116" fmla="*/ 1839795 h 1962278"/>
                  <a:gd name="csX117" fmla="*/ 125350 w 1016827"/>
                  <a:gd name="csY117" fmla="*/ 1839561 h 1962278"/>
                  <a:gd name="csX118" fmla="*/ 123126 w 1016827"/>
                  <a:gd name="csY118" fmla="*/ 1836083 h 1962278"/>
                  <a:gd name="csX119" fmla="*/ 122926 w 1016827"/>
                  <a:gd name="csY119" fmla="*/ 1835765 h 1962278"/>
                  <a:gd name="csX120" fmla="*/ 122173 w 1016827"/>
                  <a:gd name="csY120" fmla="*/ 1834545 h 1962278"/>
                  <a:gd name="csX121" fmla="*/ 121789 w 1016827"/>
                  <a:gd name="csY121" fmla="*/ 1833926 h 1962278"/>
                  <a:gd name="csX122" fmla="*/ 121170 w 1016827"/>
                  <a:gd name="csY122" fmla="*/ 1832756 h 1962278"/>
                  <a:gd name="csX123" fmla="*/ 118094 w 1016827"/>
                  <a:gd name="csY123" fmla="*/ 1826954 h 1962278"/>
                  <a:gd name="csX124" fmla="*/ 117609 w 1016827"/>
                  <a:gd name="csY124" fmla="*/ 1826051 h 1962278"/>
                  <a:gd name="csX125" fmla="*/ 116856 w 1016827"/>
                  <a:gd name="csY125" fmla="*/ 1824413 h 1962278"/>
                  <a:gd name="csX126" fmla="*/ 116171 w 1016827"/>
                  <a:gd name="csY126" fmla="*/ 1823008 h 1962278"/>
                  <a:gd name="csX127" fmla="*/ 115753 w 1016827"/>
                  <a:gd name="csY127" fmla="*/ 1821938 h 1962278"/>
                  <a:gd name="csX128" fmla="*/ 114582 w 1016827"/>
                  <a:gd name="csY128" fmla="*/ 1819230 h 1962278"/>
                  <a:gd name="csX129" fmla="*/ 113546 w 1016827"/>
                  <a:gd name="csY129" fmla="*/ 1816421 h 1962278"/>
                  <a:gd name="csX130" fmla="*/ 112910 w 1016827"/>
                  <a:gd name="csY130" fmla="*/ 1814698 h 1962278"/>
                  <a:gd name="csX131" fmla="*/ 110820 w 1016827"/>
                  <a:gd name="csY131" fmla="*/ 1808094 h 1962278"/>
                  <a:gd name="csX132" fmla="*/ 110653 w 1016827"/>
                  <a:gd name="csY132" fmla="*/ 1807592 h 1962278"/>
                  <a:gd name="csX133" fmla="*/ 108296 w 1016827"/>
                  <a:gd name="csY133" fmla="*/ 1796490 h 1962278"/>
                  <a:gd name="csX134" fmla="*/ 107844 w 1016827"/>
                  <a:gd name="csY134" fmla="*/ 1793899 h 1962278"/>
                  <a:gd name="csX135" fmla="*/ 106808 w 1016827"/>
                  <a:gd name="csY135" fmla="*/ 1779887 h 1962278"/>
                  <a:gd name="csX136" fmla="*/ 104968 w 1016827"/>
                  <a:gd name="csY136" fmla="*/ 1588627 h 1962278"/>
                  <a:gd name="csX137" fmla="*/ 104450 w 1016827"/>
                  <a:gd name="csY137" fmla="*/ 1533083 h 1962278"/>
                  <a:gd name="csX138" fmla="*/ 91542 w 1016827"/>
                  <a:gd name="csY138" fmla="*/ 190031 h 1962278"/>
                  <a:gd name="csX139" fmla="*/ 94853 w 1016827"/>
                  <a:gd name="csY139" fmla="*/ 162276 h 1962278"/>
                  <a:gd name="csX140" fmla="*/ 95120 w 1016827"/>
                  <a:gd name="csY140" fmla="*/ 161356 h 1962278"/>
                  <a:gd name="csX141" fmla="*/ 96943 w 1016827"/>
                  <a:gd name="csY141" fmla="*/ 155170 h 1962278"/>
                  <a:gd name="csX142" fmla="*/ 97695 w 1016827"/>
                  <a:gd name="csY142" fmla="*/ 153013 h 1962278"/>
                  <a:gd name="csX143" fmla="*/ 98548 w 1016827"/>
                  <a:gd name="csY143" fmla="*/ 150572 h 1962278"/>
                  <a:gd name="csX144" fmla="*/ 100036 w 1016827"/>
                  <a:gd name="csY144" fmla="*/ 146743 h 1962278"/>
                  <a:gd name="csX145" fmla="*/ 101390 w 1016827"/>
                  <a:gd name="csY145" fmla="*/ 143683 h 1962278"/>
                  <a:gd name="csX146" fmla="*/ 101424 w 1016827"/>
                  <a:gd name="csY146" fmla="*/ 143650 h 1962278"/>
                  <a:gd name="csX147" fmla="*/ 102059 w 1016827"/>
                  <a:gd name="csY147" fmla="*/ 142379 h 1962278"/>
                  <a:gd name="csX148" fmla="*/ 103815 w 1016827"/>
                  <a:gd name="csY148" fmla="*/ 138851 h 1962278"/>
                  <a:gd name="csX149" fmla="*/ 104417 w 1016827"/>
                  <a:gd name="csY149" fmla="*/ 137647 h 1962278"/>
                  <a:gd name="csX150" fmla="*/ 104968 w 1016827"/>
                  <a:gd name="csY150" fmla="*/ 136694 h 1962278"/>
                  <a:gd name="csX151" fmla="*/ 107761 w 1016827"/>
                  <a:gd name="csY151" fmla="*/ 131912 h 1962278"/>
                  <a:gd name="csX152" fmla="*/ 109132 w 1016827"/>
                  <a:gd name="csY152" fmla="*/ 129672 h 1962278"/>
                  <a:gd name="csX153" fmla="*/ 113328 w 1016827"/>
                  <a:gd name="csY153" fmla="*/ 123636 h 1962278"/>
                  <a:gd name="csX154" fmla="*/ 113496 w 1016827"/>
                  <a:gd name="csY154" fmla="*/ 123402 h 1962278"/>
                  <a:gd name="csX155" fmla="*/ 113730 w 1016827"/>
                  <a:gd name="csY155" fmla="*/ 123117 h 1962278"/>
                  <a:gd name="csX156" fmla="*/ 118278 w 1016827"/>
                  <a:gd name="csY156" fmla="*/ 117516 h 1962278"/>
                  <a:gd name="csX157" fmla="*/ 119565 w 1016827"/>
                  <a:gd name="csY157" fmla="*/ 116078 h 1962278"/>
                  <a:gd name="csX158" fmla="*/ 123979 w 1016827"/>
                  <a:gd name="csY158" fmla="*/ 111413 h 1962278"/>
                  <a:gd name="csX159" fmla="*/ 124330 w 1016827"/>
                  <a:gd name="csY159" fmla="*/ 111046 h 1962278"/>
                  <a:gd name="csX160" fmla="*/ 124614 w 1016827"/>
                  <a:gd name="csY160" fmla="*/ 110778 h 1962278"/>
                  <a:gd name="csX161" fmla="*/ 138492 w 1016827"/>
                  <a:gd name="csY161" fmla="*/ 99174 h 1962278"/>
                  <a:gd name="csX162" fmla="*/ 139378 w 1016827"/>
                  <a:gd name="csY162" fmla="*/ 98489 h 1962278"/>
                  <a:gd name="csX163" fmla="*/ 140833 w 1016827"/>
                  <a:gd name="csY163" fmla="*/ 97536 h 1962278"/>
                  <a:gd name="csX164" fmla="*/ 143491 w 1016827"/>
                  <a:gd name="csY164" fmla="*/ 95797 h 1962278"/>
                  <a:gd name="csX165" fmla="*/ 144879 w 1016827"/>
                  <a:gd name="csY165" fmla="*/ 94894 h 1962278"/>
                  <a:gd name="csX166" fmla="*/ 147404 w 1016827"/>
                  <a:gd name="csY166" fmla="*/ 93389 h 1962278"/>
                  <a:gd name="csX167" fmla="*/ 150764 w 1016827"/>
                  <a:gd name="csY167" fmla="*/ 91567 h 1962278"/>
                  <a:gd name="csX168" fmla="*/ 153440 w 1016827"/>
                  <a:gd name="csY168" fmla="*/ 90129 h 1962278"/>
                  <a:gd name="csX169" fmla="*/ 153991 w 1016827"/>
                  <a:gd name="csY169" fmla="*/ 89878 h 1962278"/>
                  <a:gd name="csX170" fmla="*/ 160078 w 1016827"/>
                  <a:gd name="csY170" fmla="*/ 87086 h 1962278"/>
                  <a:gd name="csX171" fmla="*/ 162836 w 1016827"/>
                  <a:gd name="csY171" fmla="*/ 85982 h 1962278"/>
                  <a:gd name="csX172" fmla="*/ 167016 w 1016827"/>
                  <a:gd name="csY172" fmla="*/ 84411 h 1962278"/>
                  <a:gd name="csX173" fmla="*/ 170110 w 1016827"/>
                  <a:gd name="csY173" fmla="*/ 83374 h 1962278"/>
                  <a:gd name="csX174" fmla="*/ 174206 w 1016827"/>
                  <a:gd name="csY174" fmla="*/ 82153 h 1962278"/>
                  <a:gd name="csX175" fmla="*/ 177383 w 1016827"/>
                  <a:gd name="csY175" fmla="*/ 81284 h 1962278"/>
                  <a:gd name="csX176" fmla="*/ 181579 w 1016827"/>
                  <a:gd name="csY176" fmla="*/ 80348 h 1962278"/>
                  <a:gd name="csX177" fmla="*/ 184422 w 1016827"/>
                  <a:gd name="csY177" fmla="*/ 79712 h 1962278"/>
                  <a:gd name="csX178" fmla="*/ 190959 w 1016827"/>
                  <a:gd name="csY178" fmla="*/ 78709 h 1962278"/>
                  <a:gd name="csX179" fmla="*/ 204202 w 1016827"/>
                  <a:gd name="csY179" fmla="*/ 77806 h 1962278"/>
                  <a:gd name="csX180" fmla="*/ 580084 w 1016827"/>
                  <a:gd name="csY180" fmla="*/ 74479 h 1962278"/>
                  <a:gd name="csX181" fmla="*/ 808948 w 1016827"/>
                  <a:gd name="csY181" fmla="*/ 72439 h 1962278"/>
                  <a:gd name="csX182" fmla="*/ 832573 w 1016827"/>
                  <a:gd name="csY182" fmla="*/ 74663 h 1962278"/>
                  <a:gd name="csX183" fmla="*/ 832740 w 1016827"/>
                  <a:gd name="csY183" fmla="*/ 74696 h 1962278"/>
                  <a:gd name="csX184" fmla="*/ 835349 w 1016827"/>
                  <a:gd name="csY184" fmla="*/ 75265 h 1962278"/>
                  <a:gd name="csX185" fmla="*/ 837472 w 1016827"/>
                  <a:gd name="csY185" fmla="*/ 75733 h 1962278"/>
                  <a:gd name="csX186" fmla="*/ 842689 w 1016827"/>
                  <a:gd name="csY186" fmla="*/ 77137 h 1962278"/>
                  <a:gd name="csX187" fmla="*/ 843525 w 1016827"/>
                  <a:gd name="csY187" fmla="*/ 77405 h 1962278"/>
                  <a:gd name="csX188" fmla="*/ 847671 w 1016827"/>
                  <a:gd name="csY188" fmla="*/ 78743 h 1962278"/>
                  <a:gd name="csX189" fmla="*/ 849310 w 1016827"/>
                  <a:gd name="csY189" fmla="*/ 79344 h 1962278"/>
                  <a:gd name="csX190" fmla="*/ 851851 w 1016827"/>
                  <a:gd name="csY190" fmla="*/ 80264 h 1962278"/>
                  <a:gd name="csX191" fmla="*/ 852520 w 1016827"/>
                  <a:gd name="csY191" fmla="*/ 80548 h 1962278"/>
                  <a:gd name="csX192" fmla="*/ 857185 w 1016827"/>
                  <a:gd name="csY192" fmla="*/ 82521 h 1962278"/>
                  <a:gd name="csX193" fmla="*/ 857987 w 1016827"/>
                  <a:gd name="csY193" fmla="*/ 82856 h 1962278"/>
                  <a:gd name="csX194" fmla="*/ 858121 w 1016827"/>
                  <a:gd name="csY194" fmla="*/ 82923 h 1962278"/>
                  <a:gd name="csX195" fmla="*/ 858840 w 1016827"/>
                  <a:gd name="csY195" fmla="*/ 83274 h 1962278"/>
                  <a:gd name="csX196" fmla="*/ 861382 w 1016827"/>
                  <a:gd name="csY196" fmla="*/ 84494 h 1962278"/>
                  <a:gd name="csX197" fmla="*/ 862067 w 1016827"/>
                  <a:gd name="csY197" fmla="*/ 84862 h 1962278"/>
                  <a:gd name="csX198" fmla="*/ 865227 w 1016827"/>
                  <a:gd name="csY198" fmla="*/ 86534 h 1962278"/>
                  <a:gd name="csX199" fmla="*/ 865445 w 1016827"/>
                  <a:gd name="csY199" fmla="*/ 86651 h 1962278"/>
                  <a:gd name="csX200" fmla="*/ 865879 w 1016827"/>
                  <a:gd name="csY200" fmla="*/ 86885 h 1962278"/>
                  <a:gd name="csX201" fmla="*/ 868371 w 1016827"/>
                  <a:gd name="csY201" fmla="*/ 88290 h 1962278"/>
                  <a:gd name="csX202" fmla="*/ 868538 w 1016827"/>
                  <a:gd name="csY202" fmla="*/ 88390 h 1962278"/>
                  <a:gd name="csX203" fmla="*/ 872601 w 1016827"/>
                  <a:gd name="csY203" fmla="*/ 90898 h 1962278"/>
                  <a:gd name="csX204" fmla="*/ 873537 w 1016827"/>
                  <a:gd name="csY204" fmla="*/ 91517 h 1962278"/>
                  <a:gd name="csX205" fmla="*/ 875192 w 1016827"/>
                  <a:gd name="csY205" fmla="*/ 92670 h 1962278"/>
                  <a:gd name="csX206" fmla="*/ 877500 w 1016827"/>
                  <a:gd name="csY206" fmla="*/ 94275 h 1962278"/>
                  <a:gd name="csX207" fmla="*/ 877533 w 1016827"/>
                  <a:gd name="csY207" fmla="*/ 94292 h 1962278"/>
                  <a:gd name="csX208" fmla="*/ 877617 w 1016827"/>
                  <a:gd name="csY208" fmla="*/ 94359 h 1962278"/>
                  <a:gd name="csX209" fmla="*/ 882967 w 1016827"/>
                  <a:gd name="csY209" fmla="*/ 98522 h 1962278"/>
                  <a:gd name="csX210" fmla="*/ 883920 w 1016827"/>
                  <a:gd name="csY210" fmla="*/ 99258 h 1962278"/>
                  <a:gd name="csX211" fmla="*/ 884857 w 1016827"/>
                  <a:gd name="csY211" fmla="*/ 100094 h 1962278"/>
                  <a:gd name="csX212" fmla="*/ 886913 w 1016827"/>
                  <a:gd name="csY212" fmla="*/ 101916 h 1962278"/>
                  <a:gd name="csX213" fmla="*/ 887916 w 1016827"/>
                  <a:gd name="csY213" fmla="*/ 102803 h 1962278"/>
                  <a:gd name="csX214" fmla="*/ 888501 w 1016827"/>
                  <a:gd name="csY214" fmla="*/ 103354 h 1962278"/>
                  <a:gd name="csX215" fmla="*/ 890725 w 1016827"/>
                  <a:gd name="csY215" fmla="*/ 105495 h 1962278"/>
                  <a:gd name="csX216" fmla="*/ 891812 w 1016827"/>
                  <a:gd name="csY216" fmla="*/ 106548 h 1962278"/>
                  <a:gd name="csX217" fmla="*/ 892598 w 1016827"/>
                  <a:gd name="csY217" fmla="*/ 107384 h 1962278"/>
                  <a:gd name="csX218" fmla="*/ 894387 w 1016827"/>
                  <a:gd name="csY218" fmla="*/ 109290 h 1962278"/>
                  <a:gd name="csX219" fmla="*/ 896460 w 1016827"/>
                  <a:gd name="csY219" fmla="*/ 111597 h 1962278"/>
                  <a:gd name="csX220" fmla="*/ 897848 w 1016827"/>
                  <a:gd name="csY220" fmla="*/ 113236 h 1962278"/>
                  <a:gd name="csX221" fmla="*/ 900055 w 1016827"/>
                  <a:gd name="csY221" fmla="*/ 115928 h 1962278"/>
                  <a:gd name="csX222" fmla="*/ 901142 w 1016827"/>
                  <a:gd name="csY222" fmla="*/ 117349 h 1962278"/>
                  <a:gd name="csX223" fmla="*/ 903399 w 1016827"/>
                  <a:gd name="csY223" fmla="*/ 120392 h 1962278"/>
                  <a:gd name="csX224" fmla="*/ 904235 w 1016827"/>
                  <a:gd name="csY224" fmla="*/ 121613 h 1962278"/>
                  <a:gd name="csX225" fmla="*/ 906492 w 1016827"/>
                  <a:gd name="csY225" fmla="*/ 124990 h 1962278"/>
                  <a:gd name="csX226" fmla="*/ 907128 w 1016827"/>
                  <a:gd name="csY226" fmla="*/ 126010 h 1962278"/>
                  <a:gd name="csX227" fmla="*/ 909335 w 1016827"/>
                  <a:gd name="csY227" fmla="*/ 129688 h 1962278"/>
                  <a:gd name="csX228" fmla="*/ 909820 w 1016827"/>
                  <a:gd name="csY228" fmla="*/ 130575 h 1962278"/>
                  <a:gd name="csX229" fmla="*/ 911943 w 1016827"/>
                  <a:gd name="csY229" fmla="*/ 134521 h 1962278"/>
                  <a:gd name="csX230" fmla="*/ 912211 w 1016827"/>
                  <a:gd name="csY230" fmla="*/ 135106 h 1962278"/>
                  <a:gd name="csX231" fmla="*/ 914735 w 1016827"/>
                  <a:gd name="csY231" fmla="*/ 140540 h 1962278"/>
                  <a:gd name="csX232" fmla="*/ 916407 w 1016827"/>
                  <a:gd name="csY232" fmla="*/ 144586 h 1962278"/>
                  <a:gd name="csX233" fmla="*/ 916441 w 1016827"/>
                  <a:gd name="csY233" fmla="*/ 144653 h 1962278"/>
                  <a:gd name="csX234" fmla="*/ 917377 w 1016827"/>
                  <a:gd name="csY234" fmla="*/ 147228 h 1962278"/>
                  <a:gd name="csX235" fmla="*/ 917661 w 1016827"/>
                  <a:gd name="csY235" fmla="*/ 148080 h 1962278"/>
                  <a:gd name="csX236" fmla="*/ 918631 w 1016827"/>
                  <a:gd name="csY236" fmla="*/ 150990 h 1962278"/>
                  <a:gd name="csX237" fmla="*/ 919082 w 1016827"/>
                  <a:gd name="csY237" fmla="*/ 152361 h 1962278"/>
                  <a:gd name="csX238" fmla="*/ 919434 w 1016827"/>
                  <a:gd name="csY238" fmla="*/ 153648 h 1962278"/>
                  <a:gd name="csX239" fmla="*/ 920203 w 1016827"/>
                  <a:gd name="csY239" fmla="*/ 156524 h 1962278"/>
                  <a:gd name="csX240" fmla="*/ 920504 w 1016827"/>
                  <a:gd name="csY240" fmla="*/ 157644 h 1962278"/>
                  <a:gd name="csX241" fmla="*/ 920688 w 1016827"/>
                  <a:gd name="csY241" fmla="*/ 158497 h 1962278"/>
                  <a:gd name="csX242" fmla="*/ 921540 w 1016827"/>
                  <a:gd name="csY242" fmla="*/ 162460 h 1962278"/>
                  <a:gd name="csX243" fmla="*/ 921942 w 1016827"/>
                  <a:gd name="csY243" fmla="*/ 164533 h 1962278"/>
                  <a:gd name="csX244" fmla="*/ 922527 w 1016827"/>
                  <a:gd name="csY244" fmla="*/ 168312 h 1962278"/>
                  <a:gd name="csX245" fmla="*/ 922828 w 1016827"/>
                  <a:gd name="csY245" fmla="*/ 170519 h 1962278"/>
                  <a:gd name="csX246" fmla="*/ 923246 w 1016827"/>
                  <a:gd name="csY246" fmla="*/ 174766 h 1962278"/>
                  <a:gd name="csX247" fmla="*/ 923396 w 1016827"/>
                  <a:gd name="csY247" fmla="*/ 176471 h 1962278"/>
                  <a:gd name="csX248" fmla="*/ 923630 w 1016827"/>
                  <a:gd name="csY248" fmla="*/ 182607 h 1962278"/>
                  <a:gd name="csX249" fmla="*/ 938010 w 1016827"/>
                  <a:gd name="csY249" fmla="*/ 1677979 h 1962278"/>
                  <a:gd name="csX250" fmla="*/ 938912 w 1016827"/>
                  <a:gd name="csY250" fmla="*/ 1772447 h 1962278"/>
                  <a:gd name="csX251" fmla="*/ 928161 w 1016827"/>
                  <a:gd name="csY251" fmla="*/ 1820684 h 1962278"/>
                  <a:gd name="csX252" fmla="*/ 928161 w 1016827"/>
                  <a:gd name="csY252" fmla="*/ 1820717 h 1962278"/>
                  <a:gd name="csX253" fmla="*/ 925787 w 1016827"/>
                  <a:gd name="csY253" fmla="*/ 1825349 h 1962278"/>
                  <a:gd name="csX254" fmla="*/ 925687 w 1016827"/>
                  <a:gd name="csY254" fmla="*/ 1825550 h 1962278"/>
                  <a:gd name="csX255" fmla="*/ 923162 w 1016827"/>
                  <a:gd name="csY255" fmla="*/ 1829913 h 1962278"/>
                  <a:gd name="csX256" fmla="*/ 922978 w 1016827"/>
                  <a:gd name="csY256" fmla="*/ 1830231 h 1962278"/>
                  <a:gd name="csX257" fmla="*/ 920253 w 1016827"/>
                  <a:gd name="csY257" fmla="*/ 1834461 h 1962278"/>
                  <a:gd name="csX258" fmla="*/ 920052 w 1016827"/>
                  <a:gd name="csY258" fmla="*/ 1834762 h 1962278"/>
                  <a:gd name="csX259" fmla="*/ 917076 w 1016827"/>
                  <a:gd name="csY259" fmla="*/ 1838926 h 1962278"/>
                  <a:gd name="csX260" fmla="*/ 916909 w 1016827"/>
                  <a:gd name="csY260" fmla="*/ 1839143 h 1962278"/>
                  <a:gd name="csX261" fmla="*/ 913665 w 1016827"/>
                  <a:gd name="csY261" fmla="*/ 1843239 h 1962278"/>
                  <a:gd name="csX262" fmla="*/ 913565 w 1016827"/>
                  <a:gd name="csY262" fmla="*/ 1843356 h 1962278"/>
                  <a:gd name="csX263" fmla="*/ 905957 w 1016827"/>
                  <a:gd name="csY263" fmla="*/ 1851666 h 196227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  <a:cxn ang="0">
                    <a:pos x="csX110" y="csY110"/>
                  </a:cxn>
                  <a:cxn ang="0">
                    <a:pos x="csX111" y="csY111"/>
                  </a:cxn>
                  <a:cxn ang="0">
                    <a:pos x="csX112" y="csY112"/>
                  </a:cxn>
                  <a:cxn ang="0">
                    <a:pos x="csX113" y="csY113"/>
                  </a:cxn>
                  <a:cxn ang="0">
                    <a:pos x="csX114" y="csY114"/>
                  </a:cxn>
                  <a:cxn ang="0">
                    <a:pos x="csX115" y="csY115"/>
                  </a:cxn>
                  <a:cxn ang="0">
                    <a:pos x="csX116" y="csY116"/>
                  </a:cxn>
                  <a:cxn ang="0">
                    <a:pos x="csX117" y="csY117"/>
                  </a:cxn>
                  <a:cxn ang="0">
                    <a:pos x="csX118" y="csY118"/>
                  </a:cxn>
                  <a:cxn ang="0">
                    <a:pos x="csX119" y="csY119"/>
                  </a:cxn>
                  <a:cxn ang="0">
                    <a:pos x="csX120" y="csY120"/>
                  </a:cxn>
                  <a:cxn ang="0">
                    <a:pos x="csX121" y="csY121"/>
                  </a:cxn>
                  <a:cxn ang="0">
                    <a:pos x="csX122" y="csY122"/>
                  </a:cxn>
                  <a:cxn ang="0">
                    <a:pos x="csX123" y="csY123"/>
                  </a:cxn>
                  <a:cxn ang="0">
                    <a:pos x="csX124" y="csY124"/>
                  </a:cxn>
                  <a:cxn ang="0">
                    <a:pos x="csX125" y="csY125"/>
                  </a:cxn>
                  <a:cxn ang="0">
                    <a:pos x="csX126" y="csY126"/>
                  </a:cxn>
                  <a:cxn ang="0">
                    <a:pos x="csX127" y="csY127"/>
                  </a:cxn>
                  <a:cxn ang="0">
                    <a:pos x="csX128" y="csY128"/>
                  </a:cxn>
                  <a:cxn ang="0">
                    <a:pos x="csX129" y="csY129"/>
                  </a:cxn>
                  <a:cxn ang="0">
                    <a:pos x="csX130" y="csY130"/>
                  </a:cxn>
                  <a:cxn ang="0">
                    <a:pos x="csX131" y="csY131"/>
                  </a:cxn>
                  <a:cxn ang="0">
                    <a:pos x="csX132" y="csY132"/>
                  </a:cxn>
                  <a:cxn ang="0">
                    <a:pos x="csX133" y="csY133"/>
                  </a:cxn>
                  <a:cxn ang="0">
                    <a:pos x="csX134" y="csY134"/>
                  </a:cxn>
                  <a:cxn ang="0">
                    <a:pos x="csX135" y="csY135"/>
                  </a:cxn>
                  <a:cxn ang="0">
                    <a:pos x="csX136" y="csY136"/>
                  </a:cxn>
                  <a:cxn ang="0">
                    <a:pos x="csX137" y="csY137"/>
                  </a:cxn>
                  <a:cxn ang="0">
                    <a:pos x="csX138" y="csY138"/>
                  </a:cxn>
                  <a:cxn ang="0">
                    <a:pos x="csX139" y="csY139"/>
                  </a:cxn>
                  <a:cxn ang="0">
                    <a:pos x="csX140" y="csY140"/>
                  </a:cxn>
                  <a:cxn ang="0">
                    <a:pos x="csX141" y="csY141"/>
                  </a:cxn>
                  <a:cxn ang="0">
                    <a:pos x="csX142" y="csY142"/>
                  </a:cxn>
                  <a:cxn ang="0">
                    <a:pos x="csX143" y="csY143"/>
                  </a:cxn>
                  <a:cxn ang="0">
                    <a:pos x="csX144" y="csY144"/>
                  </a:cxn>
                  <a:cxn ang="0">
                    <a:pos x="csX145" y="csY145"/>
                  </a:cxn>
                  <a:cxn ang="0">
                    <a:pos x="csX146" y="csY146"/>
                  </a:cxn>
                  <a:cxn ang="0">
                    <a:pos x="csX147" y="csY147"/>
                  </a:cxn>
                  <a:cxn ang="0">
                    <a:pos x="csX148" y="csY148"/>
                  </a:cxn>
                  <a:cxn ang="0">
                    <a:pos x="csX149" y="csY149"/>
                  </a:cxn>
                  <a:cxn ang="0">
                    <a:pos x="csX150" y="csY150"/>
                  </a:cxn>
                  <a:cxn ang="0">
                    <a:pos x="csX151" y="csY151"/>
                  </a:cxn>
                  <a:cxn ang="0">
                    <a:pos x="csX152" y="csY152"/>
                  </a:cxn>
                  <a:cxn ang="0">
                    <a:pos x="csX153" y="csY153"/>
                  </a:cxn>
                  <a:cxn ang="0">
                    <a:pos x="csX154" y="csY154"/>
                  </a:cxn>
                  <a:cxn ang="0">
                    <a:pos x="csX155" y="csY155"/>
                  </a:cxn>
                  <a:cxn ang="0">
                    <a:pos x="csX156" y="csY156"/>
                  </a:cxn>
                  <a:cxn ang="0">
                    <a:pos x="csX157" y="csY157"/>
                  </a:cxn>
                  <a:cxn ang="0">
                    <a:pos x="csX158" y="csY158"/>
                  </a:cxn>
                  <a:cxn ang="0">
                    <a:pos x="csX159" y="csY159"/>
                  </a:cxn>
                  <a:cxn ang="0">
                    <a:pos x="csX160" y="csY160"/>
                  </a:cxn>
                  <a:cxn ang="0">
                    <a:pos x="csX161" y="csY161"/>
                  </a:cxn>
                  <a:cxn ang="0">
                    <a:pos x="csX162" y="csY162"/>
                  </a:cxn>
                  <a:cxn ang="0">
                    <a:pos x="csX163" y="csY163"/>
                  </a:cxn>
                  <a:cxn ang="0">
                    <a:pos x="csX164" y="csY164"/>
                  </a:cxn>
                  <a:cxn ang="0">
                    <a:pos x="csX165" y="csY165"/>
                  </a:cxn>
                  <a:cxn ang="0">
                    <a:pos x="csX166" y="csY166"/>
                  </a:cxn>
                  <a:cxn ang="0">
                    <a:pos x="csX167" y="csY167"/>
                  </a:cxn>
                  <a:cxn ang="0">
                    <a:pos x="csX168" y="csY168"/>
                  </a:cxn>
                  <a:cxn ang="0">
                    <a:pos x="csX169" y="csY169"/>
                  </a:cxn>
                  <a:cxn ang="0">
                    <a:pos x="csX170" y="csY170"/>
                  </a:cxn>
                  <a:cxn ang="0">
                    <a:pos x="csX171" y="csY171"/>
                  </a:cxn>
                  <a:cxn ang="0">
                    <a:pos x="csX172" y="csY172"/>
                  </a:cxn>
                  <a:cxn ang="0">
                    <a:pos x="csX173" y="csY173"/>
                  </a:cxn>
                  <a:cxn ang="0">
                    <a:pos x="csX174" y="csY174"/>
                  </a:cxn>
                  <a:cxn ang="0">
                    <a:pos x="csX175" y="csY175"/>
                  </a:cxn>
                  <a:cxn ang="0">
                    <a:pos x="csX176" y="csY176"/>
                  </a:cxn>
                  <a:cxn ang="0">
                    <a:pos x="csX177" y="csY177"/>
                  </a:cxn>
                  <a:cxn ang="0">
                    <a:pos x="csX178" y="csY178"/>
                  </a:cxn>
                  <a:cxn ang="0">
                    <a:pos x="csX179" y="csY179"/>
                  </a:cxn>
                  <a:cxn ang="0">
                    <a:pos x="csX180" y="csY180"/>
                  </a:cxn>
                  <a:cxn ang="0">
                    <a:pos x="csX181" y="csY181"/>
                  </a:cxn>
                  <a:cxn ang="0">
                    <a:pos x="csX182" y="csY182"/>
                  </a:cxn>
                  <a:cxn ang="0">
                    <a:pos x="csX183" y="csY183"/>
                  </a:cxn>
                  <a:cxn ang="0">
                    <a:pos x="csX184" y="csY184"/>
                  </a:cxn>
                  <a:cxn ang="0">
                    <a:pos x="csX185" y="csY185"/>
                  </a:cxn>
                  <a:cxn ang="0">
                    <a:pos x="csX186" y="csY186"/>
                  </a:cxn>
                  <a:cxn ang="0">
                    <a:pos x="csX187" y="csY187"/>
                  </a:cxn>
                  <a:cxn ang="0">
                    <a:pos x="csX188" y="csY188"/>
                  </a:cxn>
                  <a:cxn ang="0">
                    <a:pos x="csX189" y="csY189"/>
                  </a:cxn>
                  <a:cxn ang="0">
                    <a:pos x="csX190" y="csY190"/>
                  </a:cxn>
                  <a:cxn ang="0">
                    <a:pos x="csX191" y="csY191"/>
                  </a:cxn>
                  <a:cxn ang="0">
                    <a:pos x="csX192" y="csY192"/>
                  </a:cxn>
                  <a:cxn ang="0">
                    <a:pos x="csX193" y="csY193"/>
                  </a:cxn>
                  <a:cxn ang="0">
                    <a:pos x="csX194" y="csY194"/>
                  </a:cxn>
                  <a:cxn ang="0">
                    <a:pos x="csX195" y="csY195"/>
                  </a:cxn>
                  <a:cxn ang="0">
                    <a:pos x="csX196" y="csY196"/>
                  </a:cxn>
                  <a:cxn ang="0">
                    <a:pos x="csX197" y="csY197"/>
                  </a:cxn>
                  <a:cxn ang="0">
                    <a:pos x="csX198" y="csY198"/>
                  </a:cxn>
                  <a:cxn ang="0">
                    <a:pos x="csX199" y="csY199"/>
                  </a:cxn>
                  <a:cxn ang="0">
                    <a:pos x="csX200" y="csY200"/>
                  </a:cxn>
                  <a:cxn ang="0">
                    <a:pos x="csX201" y="csY201"/>
                  </a:cxn>
                  <a:cxn ang="0">
                    <a:pos x="csX202" y="csY202"/>
                  </a:cxn>
                  <a:cxn ang="0">
                    <a:pos x="csX203" y="csY203"/>
                  </a:cxn>
                  <a:cxn ang="0">
                    <a:pos x="csX204" y="csY204"/>
                  </a:cxn>
                  <a:cxn ang="0">
                    <a:pos x="csX205" y="csY205"/>
                  </a:cxn>
                  <a:cxn ang="0">
                    <a:pos x="csX206" y="csY206"/>
                  </a:cxn>
                  <a:cxn ang="0">
                    <a:pos x="csX207" y="csY207"/>
                  </a:cxn>
                  <a:cxn ang="0">
                    <a:pos x="csX208" y="csY208"/>
                  </a:cxn>
                  <a:cxn ang="0">
                    <a:pos x="csX209" y="csY209"/>
                  </a:cxn>
                  <a:cxn ang="0">
                    <a:pos x="csX210" y="csY210"/>
                  </a:cxn>
                  <a:cxn ang="0">
                    <a:pos x="csX211" y="csY211"/>
                  </a:cxn>
                  <a:cxn ang="0">
                    <a:pos x="csX212" y="csY212"/>
                  </a:cxn>
                  <a:cxn ang="0">
                    <a:pos x="csX213" y="csY213"/>
                  </a:cxn>
                  <a:cxn ang="0">
                    <a:pos x="csX214" y="csY214"/>
                  </a:cxn>
                  <a:cxn ang="0">
                    <a:pos x="csX215" y="csY215"/>
                  </a:cxn>
                  <a:cxn ang="0">
                    <a:pos x="csX216" y="csY216"/>
                  </a:cxn>
                  <a:cxn ang="0">
                    <a:pos x="csX217" y="csY217"/>
                  </a:cxn>
                  <a:cxn ang="0">
                    <a:pos x="csX218" y="csY218"/>
                  </a:cxn>
                  <a:cxn ang="0">
                    <a:pos x="csX219" y="csY219"/>
                  </a:cxn>
                  <a:cxn ang="0">
                    <a:pos x="csX220" y="csY220"/>
                  </a:cxn>
                  <a:cxn ang="0">
                    <a:pos x="csX221" y="csY221"/>
                  </a:cxn>
                  <a:cxn ang="0">
                    <a:pos x="csX222" y="csY222"/>
                  </a:cxn>
                  <a:cxn ang="0">
                    <a:pos x="csX223" y="csY223"/>
                  </a:cxn>
                  <a:cxn ang="0">
                    <a:pos x="csX224" y="csY224"/>
                  </a:cxn>
                  <a:cxn ang="0">
                    <a:pos x="csX225" y="csY225"/>
                  </a:cxn>
                  <a:cxn ang="0">
                    <a:pos x="csX226" y="csY226"/>
                  </a:cxn>
                  <a:cxn ang="0">
                    <a:pos x="csX227" y="csY227"/>
                  </a:cxn>
                  <a:cxn ang="0">
                    <a:pos x="csX228" y="csY228"/>
                  </a:cxn>
                  <a:cxn ang="0">
                    <a:pos x="csX229" y="csY229"/>
                  </a:cxn>
                  <a:cxn ang="0">
                    <a:pos x="csX230" y="csY230"/>
                  </a:cxn>
                  <a:cxn ang="0">
                    <a:pos x="csX231" y="csY231"/>
                  </a:cxn>
                  <a:cxn ang="0">
                    <a:pos x="csX232" y="csY232"/>
                  </a:cxn>
                  <a:cxn ang="0">
                    <a:pos x="csX233" y="csY233"/>
                  </a:cxn>
                  <a:cxn ang="0">
                    <a:pos x="csX234" y="csY234"/>
                  </a:cxn>
                  <a:cxn ang="0">
                    <a:pos x="csX235" y="csY235"/>
                  </a:cxn>
                  <a:cxn ang="0">
                    <a:pos x="csX236" y="csY236"/>
                  </a:cxn>
                  <a:cxn ang="0">
                    <a:pos x="csX237" y="csY237"/>
                  </a:cxn>
                  <a:cxn ang="0">
                    <a:pos x="csX238" y="csY238"/>
                  </a:cxn>
                  <a:cxn ang="0">
                    <a:pos x="csX239" y="csY239"/>
                  </a:cxn>
                  <a:cxn ang="0">
                    <a:pos x="csX240" y="csY240"/>
                  </a:cxn>
                  <a:cxn ang="0">
                    <a:pos x="csX241" y="csY241"/>
                  </a:cxn>
                  <a:cxn ang="0">
                    <a:pos x="csX242" y="csY242"/>
                  </a:cxn>
                  <a:cxn ang="0">
                    <a:pos x="csX243" y="csY243"/>
                  </a:cxn>
                  <a:cxn ang="0">
                    <a:pos x="csX244" y="csY244"/>
                  </a:cxn>
                  <a:cxn ang="0">
                    <a:pos x="csX245" y="csY245"/>
                  </a:cxn>
                  <a:cxn ang="0">
                    <a:pos x="csX246" y="csY246"/>
                  </a:cxn>
                  <a:cxn ang="0">
                    <a:pos x="csX247" y="csY247"/>
                  </a:cxn>
                  <a:cxn ang="0">
                    <a:pos x="csX248" y="csY248"/>
                  </a:cxn>
                  <a:cxn ang="0">
                    <a:pos x="csX249" y="csY249"/>
                  </a:cxn>
                  <a:cxn ang="0">
                    <a:pos x="csX250" y="csY250"/>
                  </a:cxn>
                  <a:cxn ang="0">
                    <a:pos x="csX251" y="csY251"/>
                  </a:cxn>
                  <a:cxn ang="0">
                    <a:pos x="csX252" y="csY252"/>
                  </a:cxn>
                  <a:cxn ang="0">
                    <a:pos x="csX253" y="csY253"/>
                  </a:cxn>
                  <a:cxn ang="0">
                    <a:pos x="csX254" y="csY254"/>
                  </a:cxn>
                  <a:cxn ang="0">
                    <a:pos x="csX255" y="csY255"/>
                  </a:cxn>
                  <a:cxn ang="0">
                    <a:pos x="csX256" y="csY256"/>
                  </a:cxn>
                  <a:cxn ang="0">
                    <a:pos x="csX257" y="csY257"/>
                  </a:cxn>
                  <a:cxn ang="0">
                    <a:pos x="csX258" y="csY258"/>
                  </a:cxn>
                  <a:cxn ang="0">
                    <a:pos x="csX259" y="csY259"/>
                  </a:cxn>
                  <a:cxn ang="0">
                    <a:pos x="csX260" y="csY260"/>
                  </a:cxn>
                  <a:cxn ang="0">
                    <a:pos x="csX261" y="csY261"/>
                  </a:cxn>
                  <a:cxn ang="0">
                    <a:pos x="csX262" y="csY262"/>
                  </a:cxn>
                  <a:cxn ang="0">
                    <a:pos x="csX263" y="csY263"/>
                  </a:cxn>
                </a:cxnLst>
                <a:rect l="l" t="t" r="r" b="b"/>
                <a:pathLst>
                  <a:path w="1016827" h="1962278">
                    <a:moveTo>
                      <a:pt x="1016828" y="331867"/>
                    </a:moveTo>
                    <a:lnTo>
                      <a:pt x="1015992" y="246561"/>
                    </a:lnTo>
                    <a:cubicBezTo>
                      <a:pt x="1015925" y="240693"/>
                      <a:pt x="1010959" y="235961"/>
                      <a:pt x="1004873" y="236028"/>
                    </a:cubicBezTo>
                    <a:lnTo>
                      <a:pt x="997884" y="236061"/>
                    </a:lnTo>
                    <a:lnTo>
                      <a:pt x="997366" y="181872"/>
                    </a:lnTo>
                    <a:cubicBezTo>
                      <a:pt x="996396" y="80699"/>
                      <a:pt x="917126" y="-928"/>
                      <a:pt x="813780" y="8"/>
                    </a:cubicBezTo>
                    <a:lnTo>
                      <a:pt x="197848" y="5492"/>
                    </a:lnTo>
                    <a:cubicBezTo>
                      <a:pt x="94535" y="6428"/>
                      <a:pt x="16837" y="89443"/>
                      <a:pt x="17807" y="190599"/>
                    </a:cubicBezTo>
                    <a:lnTo>
                      <a:pt x="19646" y="383498"/>
                    </a:lnTo>
                    <a:lnTo>
                      <a:pt x="11721" y="383565"/>
                    </a:lnTo>
                    <a:cubicBezTo>
                      <a:pt x="5183" y="383599"/>
                      <a:pt x="-33" y="388782"/>
                      <a:pt x="0" y="395069"/>
                    </a:cubicBezTo>
                    <a:lnTo>
                      <a:pt x="970" y="494385"/>
                    </a:lnTo>
                    <a:cubicBezTo>
                      <a:pt x="1037" y="499569"/>
                      <a:pt x="4648" y="503799"/>
                      <a:pt x="9564" y="505170"/>
                    </a:cubicBezTo>
                    <a:cubicBezTo>
                      <a:pt x="4665" y="506625"/>
                      <a:pt x="1120" y="510972"/>
                      <a:pt x="1187" y="516155"/>
                    </a:cubicBezTo>
                    <a:lnTo>
                      <a:pt x="2157" y="615505"/>
                    </a:lnTo>
                    <a:cubicBezTo>
                      <a:pt x="2190" y="621759"/>
                      <a:pt x="7507" y="626841"/>
                      <a:pt x="14045" y="626808"/>
                    </a:cubicBezTo>
                    <a:lnTo>
                      <a:pt x="22004" y="626708"/>
                    </a:lnTo>
                    <a:lnTo>
                      <a:pt x="27906" y="1243476"/>
                    </a:lnTo>
                    <a:lnTo>
                      <a:pt x="28040" y="1259042"/>
                    </a:lnTo>
                    <a:lnTo>
                      <a:pt x="28742" y="1330370"/>
                    </a:lnTo>
                    <a:lnTo>
                      <a:pt x="28876" y="1345986"/>
                    </a:lnTo>
                    <a:lnTo>
                      <a:pt x="31166" y="1583628"/>
                    </a:lnTo>
                    <a:lnTo>
                      <a:pt x="31902" y="1661560"/>
                    </a:lnTo>
                    <a:lnTo>
                      <a:pt x="33056" y="1780456"/>
                    </a:lnTo>
                    <a:cubicBezTo>
                      <a:pt x="33925" y="1871647"/>
                      <a:pt x="102995" y="1946937"/>
                      <a:pt x="192264" y="1960179"/>
                    </a:cubicBezTo>
                    <a:cubicBezTo>
                      <a:pt x="202028" y="1961634"/>
                      <a:pt x="212043" y="1962370"/>
                      <a:pt x="222226" y="1962269"/>
                    </a:cubicBezTo>
                    <a:lnTo>
                      <a:pt x="826972" y="1956852"/>
                    </a:lnTo>
                    <a:cubicBezTo>
                      <a:pt x="906726" y="1956150"/>
                      <a:pt x="974476" y="1906541"/>
                      <a:pt x="1000860" y="1837471"/>
                    </a:cubicBezTo>
                    <a:cubicBezTo>
                      <a:pt x="1008685" y="1816989"/>
                      <a:pt x="1012848" y="1794818"/>
                      <a:pt x="1012648" y="1771694"/>
                    </a:cubicBezTo>
                    <a:lnTo>
                      <a:pt x="1011327" y="1634941"/>
                    </a:lnTo>
                    <a:lnTo>
                      <a:pt x="1005341" y="1012923"/>
                    </a:lnTo>
                    <a:lnTo>
                      <a:pt x="998870" y="342618"/>
                    </a:lnTo>
                    <a:lnTo>
                      <a:pt x="1005893" y="342584"/>
                    </a:lnTo>
                    <a:cubicBezTo>
                      <a:pt x="1011945" y="342551"/>
                      <a:pt x="1016844" y="337719"/>
                      <a:pt x="1016811" y="331850"/>
                    </a:cubicBezTo>
                    <a:close/>
                    <a:moveTo>
                      <a:pt x="906007" y="1851616"/>
                    </a:moveTo>
                    <a:cubicBezTo>
                      <a:pt x="905138" y="1852469"/>
                      <a:pt x="904252" y="1853288"/>
                      <a:pt x="903349" y="1854108"/>
                    </a:cubicBezTo>
                    <a:cubicBezTo>
                      <a:pt x="902998" y="1854442"/>
                      <a:pt x="902647" y="1854776"/>
                      <a:pt x="902279" y="1855111"/>
                    </a:cubicBezTo>
                    <a:cubicBezTo>
                      <a:pt x="902212" y="1855178"/>
                      <a:pt x="902145" y="1855244"/>
                      <a:pt x="902078" y="1855311"/>
                    </a:cubicBezTo>
                    <a:cubicBezTo>
                      <a:pt x="901426" y="1855896"/>
                      <a:pt x="900757" y="1856498"/>
                      <a:pt x="900055" y="1857084"/>
                    </a:cubicBezTo>
                    <a:cubicBezTo>
                      <a:pt x="899721" y="1857368"/>
                      <a:pt x="899369" y="1857635"/>
                      <a:pt x="899035" y="1857920"/>
                    </a:cubicBezTo>
                    <a:cubicBezTo>
                      <a:pt x="898483" y="1858388"/>
                      <a:pt x="897915" y="1858839"/>
                      <a:pt x="897363" y="1859291"/>
                    </a:cubicBezTo>
                    <a:cubicBezTo>
                      <a:pt x="896861" y="1859692"/>
                      <a:pt x="896393" y="1860093"/>
                      <a:pt x="895892" y="1860494"/>
                    </a:cubicBezTo>
                    <a:cubicBezTo>
                      <a:pt x="895507" y="1860796"/>
                      <a:pt x="895106" y="1861063"/>
                      <a:pt x="894721" y="1861364"/>
                    </a:cubicBezTo>
                    <a:cubicBezTo>
                      <a:pt x="894237" y="1861732"/>
                      <a:pt x="893752" y="1862100"/>
                      <a:pt x="893250" y="1862451"/>
                    </a:cubicBezTo>
                    <a:cubicBezTo>
                      <a:pt x="892681" y="1862852"/>
                      <a:pt x="892147" y="1863287"/>
                      <a:pt x="891578" y="1863688"/>
                    </a:cubicBezTo>
                    <a:cubicBezTo>
                      <a:pt x="890842" y="1864206"/>
                      <a:pt x="890090" y="1864691"/>
                      <a:pt x="889354" y="1865210"/>
                    </a:cubicBezTo>
                    <a:cubicBezTo>
                      <a:pt x="887967" y="1866129"/>
                      <a:pt x="886545" y="1867032"/>
                      <a:pt x="885124" y="1867902"/>
                    </a:cubicBezTo>
                    <a:cubicBezTo>
                      <a:pt x="885057" y="1867952"/>
                      <a:pt x="884974" y="1867985"/>
                      <a:pt x="884907" y="1868035"/>
                    </a:cubicBezTo>
                    <a:cubicBezTo>
                      <a:pt x="884087" y="1868537"/>
                      <a:pt x="883268" y="1869038"/>
                      <a:pt x="882449" y="1869490"/>
                    </a:cubicBezTo>
                    <a:cubicBezTo>
                      <a:pt x="881646" y="1869941"/>
                      <a:pt x="880877" y="1870393"/>
                      <a:pt x="880091" y="1870811"/>
                    </a:cubicBezTo>
                    <a:cubicBezTo>
                      <a:pt x="878904" y="1871446"/>
                      <a:pt x="877700" y="1872048"/>
                      <a:pt x="876497" y="1872633"/>
                    </a:cubicBezTo>
                    <a:cubicBezTo>
                      <a:pt x="876112" y="1872817"/>
                      <a:pt x="875744" y="1873018"/>
                      <a:pt x="875360" y="1873202"/>
                    </a:cubicBezTo>
                    <a:cubicBezTo>
                      <a:pt x="875309" y="1873218"/>
                      <a:pt x="875276" y="1873252"/>
                      <a:pt x="875226" y="1873269"/>
                    </a:cubicBezTo>
                    <a:cubicBezTo>
                      <a:pt x="873587" y="1874071"/>
                      <a:pt x="871915" y="1874840"/>
                      <a:pt x="870260" y="1875526"/>
                    </a:cubicBezTo>
                    <a:cubicBezTo>
                      <a:pt x="868655" y="1876178"/>
                      <a:pt x="867033" y="1876830"/>
                      <a:pt x="865395" y="1877432"/>
                    </a:cubicBezTo>
                    <a:cubicBezTo>
                      <a:pt x="865361" y="1877432"/>
                      <a:pt x="865344" y="1877449"/>
                      <a:pt x="865311" y="1877465"/>
                    </a:cubicBezTo>
                    <a:cubicBezTo>
                      <a:pt x="865244" y="1877482"/>
                      <a:pt x="865177" y="1877516"/>
                      <a:pt x="865110" y="1877549"/>
                    </a:cubicBezTo>
                    <a:cubicBezTo>
                      <a:pt x="863488" y="1878168"/>
                      <a:pt x="861833" y="1878703"/>
                      <a:pt x="860161" y="1879238"/>
                    </a:cubicBezTo>
                    <a:cubicBezTo>
                      <a:pt x="860044" y="1879271"/>
                      <a:pt x="859910" y="1879321"/>
                      <a:pt x="859793" y="1879355"/>
                    </a:cubicBezTo>
                    <a:cubicBezTo>
                      <a:pt x="858941" y="1879622"/>
                      <a:pt x="858088" y="1879890"/>
                      <a:pt x="857235" y="1880140"/>
                    </a:cubicBezTo>
                    <a:cubicBezTo>
                      <a:pt x="856433" y="1880375"/>
                      <a:pt x="855613" y="1880592"/>
                      <a:pt x="854811" y="1880809"/>
                    </a:cubicBezTo>
                    <a:cubicBezTo>
                      <a:pt x="854761" y="1880809"/>
                      <a:pt x="854710" y="1880843"/>
                      <a:pt x="854643" y="1880860"/>
                    </a:cubicBezTo>
                    <a:cubicBezTo>
                      <a:pt x="852804" y="1881344"/>
                      <a:pt x="850965" y="1881796"/>
                      <a:pt x="849093" y="1882164"/>
                    </a:cubicBezTo>
                    <a:cubicBezTo>
                      <a:pt x="848424" y="1882314"/>
                      <a:pt x="847721" y="1882398"/>
                      <a:pt x="847053" y="1882532"/>
                    </a:cubicBezTo>
                    <a:cubicBezTo>
                      <a:pt x="845782" y="1882766"/>
                      <a:pt x="844528" y="1883016"/>
                      <a:pt x="843241" y="1883217"/>
                    </a:cubicBezTo>
                    <a:cubicBezTo>
                      <a:pt x="842053" y="1883401"/>
                      <a:pt x="840866" y="1883551"/>
                      <a:pt x="839662" y="1883702"/>
                    </a:cubicBezTo>
                    <a:cubicBezTo>
                      <a:pt x="838709" y="1883819"/>
                      <a:pt x="837740" y="1883936"/>
                      <a:pt x="836787" y="1884036"/>
                    </a:cubicBezTo>
                    <a:cubicBezTo>
                      <a:pt x="836201" y="1884086"/>
                      <a:pt x="835633" y="1884187"/>
                      <a:pt x="835064" y="1884237"/>
                    </a:cubicBezTo>
                    <a:cubicBezTo>
                      <a:pt x="834579" y="1884270"/>
                      <a:pt x="834095" y="1884270"/>
                      <a:pt x="833610" y="1884304"/>
                    </a:cubicBezTo>
                    <a:cubicBezTo>
                      <a:pt x="831971" y="1884421"/>
                      <a:pt x="830316" y="1884488"/>
                      <a:pt x="828661" y="1884538"/>
                    </a:cubicBezTo>
                    <a:cubicBezTo>
                      <a:pt x="827891" y="1884555"/>
                      <a:pt x="827139" y="1884638"/>
                      <a:pt x="826370" y="1884655"/>
                    </a:cubicBezTo>
                    <a:lnTo>
                      <a:pt x="632836" y="1886360"/>
                    </a:lnTo>
                    <a:lnTo>
                      <a:pt x="620597" y="1886461"/>
                    </a:lnTo>
                    <a:lnTo>
                      <a:pt x="564769" y="1886979"/>
                    </a:lnTo>
                    <a:lnTo>
                      <a:pt x="552530" y="1887079"/>
                    </a:lnTo>
                    <a:lnTo>
                      <a:pt x="523989" y="1887330"/>
                    </a:lnTo>
                    <a:lnTo>
                      <a:pt x="459499" y="1887899"/>
                    </a:lnTo>
                    <a:lnTo>
                      <a:pt x="221590" y="1890022"/>
                    </a:lnTo>
                    <a:cubicBezTo>
                      <a:pt x="218414" y="1890056"/>
                      <a:pt x="215237" y="1889905"/>
                      <a:pt x="212093" y="1889671"/>
                    </a:cubicBezTo>
                    <a:cubicBezTo>
                      <a:pt x="211508" y="1889621"/>
                      <a:pt x="210923" y="1889587"/>
                      <a:pt x="210338" y="1889537"/>
                    </a:cubicBezTo>
                    <a:cubicBezTo>
                      <a:pt x="209067" y="1889420"/>
                      <a:pt x="207780" y="1889286"/>
                      <a:pt x="206509" y="1889136"/>
                    </a:cubicBezTo>
                    <a:cubicBezTo>
                      <a:pt x="205974" y="1889069"/>
                      <a:pt x="205456" y="1888985"/>
                      <a:pt x="204921" y="1888918"/>
                    </a:cubicBezTo>
                    <a:cubicBezTo>
                      <a:pt x="200858" y="1888350"/>
                      <a:pt x="196828" y="1887581"/>
                      <a:pt x="192865" y="1886594"/>
                    </a:cubicBezTo>
                    <a:cubicBezTo>
                      <a:pt x="192113" y="1886410"/>
                      <a:pt x="191361" y="1886227"/>
                      <a:pt x="190625" y="1886026"/>
                    </a:cubicBezTo>
                    <a:cubicBezTo>
                      <a:pt x="189588" y="1885742"/>
                      <a:pt x="188568" y="1885458"/>
                      <a:pt x="187549" y="1885156"/>
                    </a:cubicBezTo>
                    <a:cubicBezTo>
                      <a:pt x="186562" y="1884856"/>
                      <a:pt x="185592" y="1884555"/>
                      <a:pt x="184623" y="1884237"/>
                    </a:cubicBezTo>
                    <a:cubicBezTo>
                      <a:pt x="183820" y="1883969"/>
                      <a:pt x="183017" y="1883719"/>
                      <a:pt x="182215" y="1883451"/>
                    </a:cubicBezTo>
                    <a:cubicBezTo>
                      <a:pt x="182181" y="1883451"/>
                      <a:pt x="182148" y="1883434"/>
                      <a:pt x="182115" y="1883418"/>
                    </a:cubicBezTo>
                    <a:lnTo>
                      <a:pt x="182081" y="1883418"/>
                    </a:lnTo>
                    <a:cubicBezTo>
                      <a:pt x="180927" y="1883016"/>
                      <a:pt x="179807" y="1882548"/>
                      <a:pt x="178687" y="1882114"/>
                    </a:cubicBezTo>
                    <a:cubicBezTo>
                      <a:pt x="177918" y="1881812"/>
                      <a:pt x="177132" y="1881528"/>
                      <a:pt x="176363" y="1881211"/>
                    </a:cubicBezTo>
                    <a:cubicBezTo>
                      <a:pt x="176246" y="1881160"/>
                      <a:pt x="176145" y="1881127"/>
                      <a:pt x="176028" y="1881077"/>
                    </a:cubicBezTo>
                    <a:cubicBezTo>
                      <a:pt x="175343" y="1880793"/>
                      <a:pt x="174691" y="1880458"/>
                      <a:pt x="174022" y="1880157"/>
                    </a:cubicBezTo>
                    <a:cubicBezTo>
                      <a:pt x="170745" y="1878719"/>
                      <a:pt x="167518" y="1877148"/>
                      <a:pt x="164391" y="1875409"/>
                    </a:cubicBezTo>
                    <a:cubicBezTo>
                      <a:pt x="164391" y="1875409"/>
                      <a:pt x="164391" y="1875409"/>
                      <a:pt x="164391" y="1875409"/>
                    </a:cubicBezTo>
                    <a:cubicBezTo>
                      <a:pt x="163689" y="1875024"/>
                      <a:pt x="163004" y="1874590"/>
                      <a:pt x="162318" y="1874188"/>
                    </a:cubicBezTo>
                    <a:cubicBezTo>
                      <a:pt x="161248" y="1873570"/>
                      <a:pt x="160178" y="1872968"/>
                      <a:pt x="159141" y="1872316"/>
                    </a:cubicBezTo>
                    <a:cubicBezTo>
                      <a:pt x="157202" y="1871112"/>
                      <a:pt x="155312" y="1869858"/>
                      <a:pt x="153440" y="1868520"/>
                    </a:cubicBezTo>
                    <a:cubicBezTo>
                      <a:pt x="152152" y="1867584"/>
                      <a:pt x="150865" y="1866648"/>
                      <a:pt x="149611" y="1865678"/>
                    </a:cubicBezTo>
                    <a:cubicBezTo>
                      <a:pt x="149243" y="1865360"/>
                      <a:pt x="148892" y="1865092"/>
                      <a:pt x="148541" y="1864808"/>
                    </a:cubicBezTo>
                    <a:cubicBezTo>
                      <a:pt x="148491" y="1864758"/>
                      <a:pt x="148440" y="1864725"/>
                      <a:pt x="148390" y="1864674"/>
                    </a:cubicBezTo>
                    <a:cubicBezTo>
                      <a:pt x="148357" y="1864658"/>
                      <a:pt x="148323" y="1864624"/>
                      <a:pt x="148307" y="1864608"/>
                    </a:cubicBezTo>
                    <a:cubicBezTo>
                      <a:pt x="147471" y="1863939"/>
                      <a:pt x="146635" y="1863253"/>
                      <a:pt x="145799" y="1862551"/>
                    </a:cubicBezTo>
                    <a:cubicBezTo>
                      <a:pt x="145297" y="1862133"/>
                      <a:pt x="144846" y="1861682"/>
                      <a:pt x="144361" y="1861264"/>
                    </a:cubicBezTo>
                    <a:cubicBezTo>
                      <a:pt x="143792" y="1860762"/>
                      <a:pt x="143224" y="1860260"/>
                      <a:pt x="142672" y="1859742"/>
                    </a:cubicBezTo>
                    <a:cubicBezTo>
                      <a:pt x="142104" y="1859224"/>
                      <a:pt x="141518" y="1858739"/>
                      <a:pt x="140967" y="1858204"/>
                    </a:cubicBezTo>
                    <a:cubicBezTo>
                      <a:pt x="140465" y="1857719"/>
                      <a:pt x="139997" y="1857217"/>
                      <a:pt x="139512" y="1856732"/>
                    </a:cubicBezTo>
                    <a:cubicBezTo>
                      <a:pt x="138977" y="1856198"/>
                      <a:pt x="138442" y="1855662"/>
                      <a:pt x="137924" y="1855111"/>
                    </a:cubicBezTo>
                    <a:cubicBezTo>
                      <a:pt x="137422" y="1854592"/>
                      <a:pt x="136904" y="1854108"/>
                      <a:pt x="136419" y="1853589"/>
                    </a:cubicBezTo>
                    <a:cubicBezTo>
                      <a:pt x="135867" y="1853004"/>
                      <a:pt x="135332" y="1852369"/>
                      <a:pt x="134797" y="1851767"/>
                    </a:cubicBezTo>
                    <a:cubicBezTo>
                      <a:pt x="134513" y="1851449"/>
                      <a:pt x="134228" y="1851148"/>
                      <a:pt x="133961" y="1850830"/>
                    </a:cubicBezTo>
                    <a:cubicBezTo>
                      <a:pt x="132640" y="1849326"/>
                      <a:pt x="131353" y="1847787"/>
                      <a:pt x="130115" y="1846182"/>
                    </a:cubicBezTo>
                    <a:cubicBezTo>
                      <a:pt x="130115" y="1846165"/>
                      <a:pt x="130082" y="1846149"/>
                      <a:pt x="130065" y="1846132"/>
                    </a:cubicBezTo>
                    <a:cubicBezTo>
                      <a:pt x="130065" y="1846132"/>
                      <a:pt x="130065" y="1846132"/>
                      <a:pt x="130065" y="1846132"/>
                    </a:cubicBezTo>
                    <a:cubicBezTo>
                      <a:pt x="130065" y="1846132"/>
                      <a:pt x="130065" y="1846132"/>
                      <a:pt x="130065" y="1846132"/>
                    </a:cubicBezTo>
                    <a:cubicBezTo>
                      <a:pt x="130065" y="1846132"/>
                      <a:pt x="130065" y="1846132"/>
                      <a:pt x="130065" y="1846132"/>
                    </a:cubicBezTo>
                    <a:cubicBezTo>
                      <a:pt x="128460" y="1844075"/>
                      <a:pt x="126955" y="1841952"/>
                      <a:pt x="125517" y="1839795"/>
                    </a:cubicBezTo>
                    <a:cubicBezTo>
                      <a:pt x="125467" y="1839712"/>
                      <a:pt x="125400" y="1839645"/>
                      <a:pt x="125350" y="1839561"/>
                    </a:cubicBezTo>
                    <a:cubicBezTo>
                      <a:pt x="124548" y="1838407"/>
                      <a:pt x="123829" y="1837270"/>
                      <a:pt x="123126" y="1836083"/>
                    </a:cubicBezTo>
                    <a:cubicBezTo>
                      <a:pt x="123059" y="1835983"/>
                      <a:pt x="122993" y="1835866"/>
                      <a:pt x="122926" y="1835765"/>
                    </a:cubicBezTo>
                    <a:cubicBezTo>
                      <a:pt x="122675" y="1835364"/>
                      <a:pt x="122424" y="1834963"/>
                      <a:pt x="122173" y="1834545"/>
                    </a:cubicBezTo>
                    <a:cubicBezTo>
                      <a:pt x="122040" y="1834328"/>
                      <a:pt x="121906" y="1834127"/>
                      <a:pt x="121789" y="1833926"/>
                    </a:cubicBezTo>
                    <a:cubicBezTo>
                      <a:pt x="121571" y="1833542"/>
                      <a:pt x="121387" y="1833141"/>
                      <a:pt x="121170" y="1832756"/>
                    </a:cubicBezTo>
                    <a:cubicBezTo>
                      <a:pt x="120083" y="1830850"/>
                      <a:pt x="119063" y="1828927"/>
                      <a:pt x="118094" y="1826954"/>
                    </a:cubicBezTo>
                    <a:cubicBezTo>
                      <a:pt x="117943" y="1826653"/>
                      <a:pt x="117759" y="1826369"/>
                      <a:pt x="117609" y="1826051"/>
                    </a:cubicBezTo>
                    <a:cubicBezTo>
                      <a:pt x="117341" y="1825516"/>
                      <a:pt x="117107" y="1824964"/>
                      <a:pt x="116856" y="1824413"/>
                    </a:cubicBezTo>
                    <a:cubicBezTo>
                      <a:pt x="116639" y="1823945"/>
                      <a:pt x="116388" y="1823476"/>
                      <a:pt x="116171" y="1823008"/>
                    </a:cubicBezTo>
                    <a:cubicBezTo>
                      <a:pt x="116020" y="1822657"/>
                      <a:pt x="115903" y="1822289"/>
                      <a:pt x="115753" y="1821938"/>
                    </a:cubicBezTo>
                    <a:cubicBezTo>
                      <a:pt x="115352" y="1821035"/>
                      <a:pt x="114950" y="1820132"/>
                      <a:pt x="114582" y="1819230"/>
                    </a:cubicBezTo>
                    <a:cubicBezTo>
                      <a:pt x="114215" y="1818293"/>
                      <a:pt x="113897" y="1817357"/>
                      <a:pt x="113546" y="1816421"/>
                    </a:cubicBezTo>
                    <a:cubicBezTo>
                      <a:pt x="113328" y="1815852"/>
                      <a:pt x="113111" y="1815283"/>
                      <a:pt x="112910" y="1814698"/>
                    </a:cubicBezTo>
                    <a:cubicBezTo>
                      <a:pt x="112158" y="1812508"/>
                      <a:pt x="111439" y="1810301"/>
                      <a:pt x="110820" y="1808094"/>
                    </a:cubicBezTo>
                    <a:cubicBezTo>
                      <a:pt x="110770" y="1807927"/>
                      <a:pt x="110703" y="1807759"/>
                      <a:pt x="110653" y="1807592"/>
                    </a:cubicBezTo>
                    <a:cubicBezTo>
                      <a:pt x="109650" y="1803947"/>
                      <a:pt x="108898" y="1800235"/>
                      <a:pt x="108296" y="1796490"/>
                    </a:cubicBezTo>
                    <a:cubicBezTo>
                      <a:pt x="108162" y="1795621"/>
                      <a:pt x="107961" y="1794768"/>
                      <a:pt x="107844" y="1793899"/>
                    </a:cubicBezTo>
                    <a:cubicBezTo>
                      <a:pt x="107175" y="1789234"/>
                      <a:pt x="106841" y="1784586"/>
                      <a:pt x="106808" y="1779887"/>
                    </a:cubicBezTo>
                    <a:lnTo>
                      <a:pt x="104968" y="1588627"/>
                    </a:lnTo>
                    <a:lnTo>
                      <a:pt x="104450" y="1533083"/>
                    </a:lnTo>
                    <a:lnTo>
                      <a:pt x="91542" y="190031"/>
                    </a:lnTo>
                    <a:cubicBezTo>
                      <a:pt x="91459" y="180651"/>
                      <a:pt x="92562" y="171305"/>
                      <a:pt x="94853" y="162276"/>
                    </a:cubicBezTo>
                    <a:cubicBezTo>
                      <a:pt x="94936" y="161975"/>
                      <a:pt x="95037" y="161674"/>
                      <a:pt x="95120" y="161356"/>
                    </a:cubicBezTo>
                    <a:cubicBezTo>
                      <a:pt x="95655" y="159283"/>
                      <a:pt x="96274" y="157210"/>
                      <a:pt x="96943" y="155170"/>
                    </a:cubicBezTo>
                    <a:cubicBezTo>
                      <a:pt x="97177" y="154451"/>
                      <a:pt x="97444" y="153732"/>
                      <a:pt x="97695" y="153013"/>
                    </a:cubicBezTo>
                    <a:cubicBezTo>
                      <a:pt x="97979" y="152194"/>
                      <a:pt x="98247" y="151374"/>
                      <a:pt x="98548" y="150572"/>
                    </a:cubicBezTo>
                    <a:cubicBezTo>
                      <a:pt x="99033" y="149284"/>
                      <a:pt x="99518" y="147997"/>
                      <a:pt x="100036" y="146743"/>
                    </a:cubicBezTo>
                    <a:cubicBezTo>
                      <a:pt x="100487" y="145706"/>
                      <a:pt x="100939" y="144686"/>
                      <a:pt x="101390" y="143683"/>
                    </a:cubicBezTo>
                    <a:cubicBezTo>
                      <a:pt x="101390" y="143683"/>
                      <a:pt x="101402" y="143672"/>
                      <a:pt x="101424" y="143650"/>
                    </a:cubicBezTo>
                    <a:cubicBezTo>
                      <a:pt x="101624" y="143215"/>
                      <a:pt x="101858" y="142797"/>
                      <a:pt x="102059" y="142379"/>
                    </a:cubicBezTo>
                    <a:cubicBezTo>
                      <a:pt x="102628" y="141192"/>
                      <a:pt x="103213" y="140021"/>
                      <a:pt x="103815" y="138851"/>
                    </a:cubicBezTo>
                    <a:cubicBezTo>
                      <a:pt x="104015" y="138450"/>
                      <a:pt x="104199" y="138048"/>
                      <a:pt x="104417" y="137647"/>
                    </a:cubicBezTo>
                    <a:cubicBezTo>
                      <a:pt x="104584" y="137313"/>
                      <a:pt x="104801" y="137012"/>
                      <a:pt x="104968" y="136694"/>
                    </a:cubicBezTo>
                    <a:cubicBezTo>
                      <a:pt x="105855" y="135072"/>
                      <a:pt x="106791" y="133484"/>
                      <a:pt x="107761" y="131912"/>
                    </a:cubicBezTo>
                    <a:cubicBezTo>
                      <a:pt x="108212" y="131160"/>
                      <a:pt x="108664" y="130407"/>
                      <a:pt x="109132" y="129672"/>
                    </a:cubicBezTo>
                    <a:cubicBezTo>
                      <a:pt x="110469" y="127615"/>
                      <a:pt x="111857" y="125592"/>
                      <a:pt x="113328" y="123636"/>
                    </a:cubicBezTo>
                    <a:cubicBezTo>
                      <a:pt x="113379" y="123552"/>
                      <a:pt x="113429" y="123485"/>
                      <a:pt x="113496" y="123402"/>
                    </a:cubicBezTo>
                    <a:cubicBezTo>
                      <a:pt x="113562" y="123301"/>
                      <a:pt x="113646" y="123218"/>
                      <a:pt x="113730" y="123117"/>
                    </a:cubicBezTo>
                    <a:cubicBezTo>
                      <a:pt x="115184" y="121195"/>
                      <a:pt x="116706" y="119339"/>
                      <a:pt x="118278" y="117516"/>
                    </a:cubicBezTo>
                    <a:cubicBezTo>
                      <a:pt x="118696" y="117031"/>
                      <a:pt x="119147" y="116563"/>
                      <a:pt x="119565" y="116078"/>
                    </a:cubicBezTo>
                    <a:cubicBezTo>
                      <a:pt x="120986" y="114473"/>
                      <a:pt x="122458" y="112935"/>
                      <a:pt x="123979" y="111413"/>
                    </a:cubicBezTo>
                    <a:cubicBezTo>
                      <a:pt x="124096" y="111296"/>
                      <a:pt x="124196" y="111163"/>
                      <a:pt x="124330" y="111046"/>
                    </a:cubicBezTo>
                    <a:cubicBezTo>
                      <a:pt x="124430" y="110945"/>
                      <a:pt x="124531" y="110878"/>
                      <a:pt x="124614" y="110778"/>
                    </a:cubicBezTo>
                    <a:cubicBezTo>
                      <a:pt x="128928" y="106548"/>
                      <a:pt x="133560" y="102669"/>
                      <a:pt x="138492" y="99174"/>
                    </a:cubicBezTo>
                    <a:cubicBezTo>
                      <a:pt x="138793" y="98957"/>
                      <a:pt x="139077" y="98706"/>
                      <a:pt x="139378" y="98489"/>
                    </a:cubicBezTo>
                    <a:cubicBezTo>
                      <a:pt x="139863" y="98154"/>
                      <a:pt x="140348" y="97870"/>
                      <a:pt x="140833" y="97536"/>
                    </a:cubicBezTo>
                    <a:cubicBezTo>
                      <a:pt x="141702" y="96951"/>
                      <a:pt x="142588" y="96365"/>
                      <a:pt x="143491" y="95797"/>
                    </a:cubicBezTo>
                    <a:cubicBezTo>
                      <a:pt x="143959" y="95496"/>
                      <a:pt x="144411" y="95178"/>
                      <a:pt x="144879" y="94894"/>
                    </a:cubicBezTo>
                    <a:cubicBezTo>
                      <a:pt x="145698" y="94392"/>
                      <a:pt x="146534" y="93891"/>
                      <a:pt x="147404" y="93389"/>
                    </a:cubicBezTo>
                    <a:cubicBezTo>
                      <a:pt x="148507" y="92754"/>
                      <a:pt x="149628" y="92169"/>
                      <a:pt x="150764" y="91567"/>
                    </a:cubicBezTo>
                    <a:cubicBezTo>
                      <a:pt x="151651" y="91082"/>
                      <a:pt x="152520" y="90580"/>
                      <a:pt x="153440" y="90129"/>
                    </a:cubicBezTo>
                    <a:cubicBezTo>
                      <a:pt x="153624" y="90045"/>
                      <a:pt x="153808" y="89962"/>
                      <a:pt x="153991" y="89878"/>
                    </a:cubicBezTo>
                    <a:cubicBezTo>
                      <a:pt x="155981" y="88892"/>
                      <a:pt x="158021" y="87955"/>
                      <a:pt x="160078" y="87086"/>
                    </a:cubicBezTo>
                    <a:cubicBezTo>
                      <a:pt x="160997" y="86701"/>
                      <a:pt x="161917" y="86350"/>
                      <a:pt x="162836" y="85982"/>
                    </a:cubicBezTo>
                    <a:cubicBezTo>
                      <a:pt x="164224" y="85431"/>
                      <a:pt x="165612" y="84912"/>
                      <a:pt x="167016" y="84411"/>
                    </a:cubicBezTo>
                    <a:cubicBezTo>
                      <a:pt x="168053" y="84043"/>
                      <a:pt x="169073" y="83708"/>
                      <a:pt x="170110" y="83374"/>
                    </a:cubicBezTo>
                    <a:cubicBezTo>
                      <a:pt x="171464" y="82939"/>
                      <a:pt x="172835" y="82538"/>
                      <a:pt x="174206" y="82153"/>
                    </a:cubicBezTo>
                    <a:cubicBezTo>
                      <a:pt x="175259" y="81852"/>
                      <a:pt x="176313" y="81552"/>
                      <a:pt x="177383" y="81284"/>
                    </a:cubicBezTo>
                    <a:cubicBezTo>
                      <a:pt x="178771" y="80933"/>
                      <a:pt x="180175" y="80649"/>
                      <a:pt x="181579" y="80348"/>
                    </a:cubicBezTo>
                    <a:cubicBezTo>
                      <a:pt x="182533" y="80147"/>
                      <a:pt x="183469" y="79896"/>
                      <a:pt x="184422" y="79712"/>
                    </a:cubicBezTo>
                    <a:cubicBezTo>
                      <a:pt x="186579" y="79328"/>
                      <a:pt x="188769" y="78977"/>
                      <a:pt x="190959" y="78709"/>
                    </a:cubicBezTo>
                    <a:cubicBezTo>
                      <a:pt x="195340" y="78157"/>
                      <a:pt x="199754" y="77840"/>
                      <a:pt x="204202" y="77806"/>
                    </a:cubicBezTo>
                    <a:lnTo>
                      <a:pt x="580084" y="74479"/>
                    </a:lnTo>
                    <a:lnTo>
                      <a:pt x="808948" y="72439"/>
                    </a:lnTo>
                    <a:cubicBezTo>
                      <a:pt x="817040" y="72372"/>
                      <a:pt x="824949" y="73141"/>
                      <a:pt x="832573" y="74663"/>
                    </a:cubicBezTo>
                    <a:cubicBezTo>
                      <a:pt x="832623" y="74663"/>
                      <a:pt x="832690" y="74680"/>
                      <a:pt x="832740" y="74696"/>
                    </a:cubicBezTo>
                    <a:cubicBezTo>
                      <a:pt x="833610" y="74863"/>
                      <a:pt x="834479" y="75081"/>
                      <a:pt x="835349" y="75265"/>
                    </a:cubicBezTo>
                    <a:cubicBezTo>
                      <a:pt x="836051" y="75415"/>
                      <a:pt x="836770" y="75566"/>
                      <a:pt x="837472" y="75733"/>
                    </a:cubicBezTo>
                    <a:cubicBezTo>
                      <a:pt x="839228" y="76151"/>
                      <a:pt x="840967" y="76619"/>
                      <a:pt x="842689" y="77137"/>
                    </a:cubicBezTo>
                    <a:cubicBezTo>
                      <a:pt x="842973" y="77221"/>
                      <a:pt x="843241" y="77321"/>
                      <a:pt x="843525" y="77405"/>
                    </a:cubicBezTo>
                    <a:cubicBezTo>
                      <a:pt x="844913" y="77823"/>
                      <a:pt x="846300" y="78274"/>
                      <a:pt x="847671" y="78743"/>
                    </a:cubicBezTo>
                    <a:cubicBezTo>
                      <a:pt x="848223" y="78926"/>
                      <a:pt x="848775" y="79144"/>
                      <a:pt x="849310" y="79344"/>
                    </a:cubicBezTo>
                    <a:cubicBezTo>
                      <a:pt x="850163" y="79645"/>
                      <a:pt x="851015" y="79946"/>
                      <a:pt x="851851" y="80264"/>
                    </a:cubicBezTo>
                    <a:cubicBezTo>
                      <a:pt x="852085" y="80348"/>
                      <a:pt x="852303" y="80465"/>
                      <a:pt x="852520" y="80548"/>
                    </a:cubicBezTo>
                    <a:cubicBezTo>
                      <a:pt x="854092" y="81167"/>
                      <a:pt x="855647" y="81836"/>
                      <a:pt x="857185" y="82521"/>
                    </a:cubicBezTo>
                    <a:cubicBezTo>
                      <a:pt x="857453" y="82638"/>
                      <a:pt x="857720" y="82739"/>
                      <a:pt x="857987" y="82856"/>
                    </a:cubicBezTo>
                    <a:cubicBezTo>
                      <a:pt x="858038" y="82872"/>
                      <a:pt x="858088" y="82906"/>
                      <a:pt x="858121" y="82923"/>
                    </a:cubicBezTo>
                    <a:cubicBezTo>
                      <a:pt x="858372" y="83040"/>
                      <a:pt x="858606" y="83157"/>
                      <a:pt x="858840" y="83274"/>
                    </a:cubicBezTo>
                    <a:cubicBezTo>
                      <a:pt x="859693" y="83675"/>
                      <a:pt x="860562" y="84076"/>
                      <a:pt x="861382" y="84494"/>
                    </a:cubicBezTo>
                    <a:cubicBezTo>
                      <a:pt x="861616" y="84611"/>
                      <a:pt x="861833" y="84745"/>
                      <a:pt x="862067" y="84862"/>
                    </a:cubicBezTo>
                    <a:cubicBezTo>
                      <a:pt x="863137" y="85397"/>
                      <a:pt x="864174" y="85966"/>
                      <a:pt x="865227" y="86534"/>
                    </a:cubicBezTo>
                    <a:cubicBezTo>
                      <a:pt x="865294" y="86568"/>
                      <a:pt x="865378" y="86601"/>
                      <a:pt x="865445" y="86651"/>
                    </a:cubicBezTo>
                    <a:cubicBezTo>
                      <a:pt x="865595" y="86735"/>
                      <a:pt x="865729" y="86818"/>
                      <a:pt x="865879" y="86885"/>
                    </a:cubicBezTo>
                    <a:cubicBezTo>
                      <a:pt x="866715" y="87353"/>
                      <a:pt x="867551" y="87805"/>
                      <a:pt x="868371" y="88290"/>
                    </a:cubicBezTo>
                    <a:cubicBezTo>
                      <a:pt x="868421" y="88323"/>
                      <a:pt x="868488" y="88357"/>
                      <a:pt x="868538" y="88390"/>
                    </a:cubicBezTo>
                    <a:cubicBezTo>
                      <a:pt x="869926" y="89193"/>
                      <a:pt x="871280" y="90029"/>
                      <a:pt x="872601" y="90898"/>
                    </a:cubicBezTo>
                    <a:cubicBezTo>
                      <a:pt x="872919" y="91099"/>
                      <a:pt x="873219" y="91316"/>
                      <a:pt x="873537" y="91517"/>
                    </a:cubicBezTo>
                    <a:cubicBezTo>
                      <a:pt x="874106" y="91884"/>
                      <a:pt x="874641" y="92286"/>
                      <a:pt x="875192" y="92670"/>
                    </a:cubicBezTo>
                    <a:cubicBezTo>
                      <a:pt x="875961" y="93205"/>
                      <a:pt x="876731" y="93724"/>
                      <a:pt x="877500" y="94275"/>
                    </a:cubicBezTo>
                    <a:cubicBezTo>
                      <a:pt x="877500" y="94275"/>
                      <a:pt x="877517" y="94275"/>
                      <a:pt x="877533" y="94292"/>
                    </a:cubicBezTo>
                    <a:cubicBezTo>
                      <a:pt x="877567" y="94309"/>
                      <a:pt x="877600" y="94342"/>
                      <a:pt x="877617" y="94359"/>
                    </a:cubicBezTo>
                    <a:cubicBezTo>
                      <a:pt x="879439" y="95697"/>
                      <a:pt x="881228" y="97084"/>
                      <a:pt x="882967" y="98522"/>
                    </a:cubicBezTo>
                    <a:cubicBezTo>
                      <a:pt x="883285" y="98773"/>
                      <a:pt x="883603" y="99007"/>
                      <a:pt x="883920" y="99258"/>
                    </a:cubicBezTo>
                    <a:cubicBezTo>
                      <a:pt x="884238" y="99526"/>
                      <a:pt x="884539" y="99810"/>
                      <a:pt x="884857" y="100094"/>
                    </a:cubicBezTo>
                    <a:cubicBezTo>
                      <a:pt x="885559" y="100696"/>
                      <a:pt x="886228" y="101298"/>
                      <a:pt x="886913" y="101916"/>
                    </a:cubicBezTo>
                    <a:cubicBezTo>
                      <a:pt x="887247" y="102217"/>
                      <a:pt x="887599" y="102502"/>
                      <a:pt x="887916" y="102803"/>
                    </a:cubicBezTo>
                    <a:cubicBezTo>
                      <a:pt x="888117" y="102987"/>
                      <a:pt x="888301" y="103187"/>
                      <a:pt x="888501" y="103354"/>
                    </a:cubicBezTo>
                    <a:cubicBezTo>
                      <a:pt x="889254" y="104057"/>
                      <a:pt x="889990" y="104776"/>
                      <a:pt x="890725" y="105495"/>
                    </a:cubicBezTo>
                    <a:cubicBezTo>
                      <a:pt x="891076" y="105846"/>
                      <a:pt x="891461" y="106180"/>
                      <a:pt x="891812" y="106548"/>
                    </a:cubicBezTo>
                    <a:cubicBezTo>
                      <a:pt x="892080" y="106815"/>
                      <a:pt x="892330" y="107116"/>
                      <a:pt x="892598" y="107384"/>
                    </a:cubicBezTo>
                    <a:cubicBezTo>
                      <a:pt x="893200" y="108019"/>
                      <a:pt x="893802" y="108655"/>
                      <a:pt x="894387" y="109290"/>
                    </a:cubicBezTo>
                    <a:cubicBezTo>
                      <a:pt x="895089" y="110059"/>
                      <a:pt x="895791" y="110812"/>
                      <a:pt x="896460" y="111597"/>
                    </a:cubicBezTo>
                    <a:cubicBezTo>
                      <a:pt x="896928" y="112132"/>
                      <a:pt x="897380" y="112684"/>
                      <a:pt x="897848" y="113236"/>
                    </a:cubicBezTo>
                    <a:cubicBezTo>
                      <a:pt x="898600" y="114122"/>
                      <a:pt x="899336" y="115008"/>
                      <a:pt x="900055" y="115928"/>
                    </a:cubicBezTo>
                    <a:cubicBezTo>
                      <a:pt x="900423" y="116396"/>
                      <a:pt x="900774" y="116864"/>
                      <a:pt x="901142" y="117349"/>
                    </a:cubicBezTo>
                    <a:cubicBezTo>
                      <a:pt x="901911" y="118352"/>
                      <a:pt x="902663" y="119355"/>
                      <a:pt x="903399" y="120392"/>
                    </a:cubicBezTo>
                    <a:cubicBezTo>
                      <a:pt x="903683" y="120793"/>
                      <a:pt x="903951" y="121195"/>
                      <a:pt x="904235" y="121613"/>
                    </a:cubicBezTo>
                    <a:cubicBezTo>
                      <a:pt x="905004" y="122733"/>
                      <a:pt x="905773" y="123836"/>
                      <a:pt x="906492" y="124990"/>
                    </a:cubicBezTo>
                    <a:cubicBezTo>
                      <a:pt x="906710" y="125325"/>
                      <a:pt x="906910" y="125676"/>
                      <a:pt x="907128" y="126010"/>
                    </a:cubicBezTo>
                    <a:cubicBezTo>
                      <a:pt x="907880" y="127231"/>
                      <a:pt x="908632" y="128451"/>
                      <a:pt x="909335" y="129688"/>
                    </a:cubicBezTo>
                    <a:cubicBezTo>
                      <a:pt x="909502" y="129973"/>
                      <a:pt x="909652" y="130274"/>
                      <a:pt x="909820" y="130575"/>
                    </a:cubicBezTo>
                    <a:cubicBezTo>
                      <a:pt x="910539" y="131879"/>
                      <a:pt x="911258" y="133183"/>
                      <a:pt x="911943" y="134521"/>
                    </a:cubicBezTo>
                    <a:cubicBezTo>
                      <a:pt x="912043" y="134704"/>
                      <a:pt x="912127" y="134905"/>
                      <a:pt x="912211" y="135106"/>
                    </a:cubicBezTo>
                    <a:cubicBezTo>
                      <a:pt x="913097" y="136895"/>
                      <a:pt x="913933" y="138701"/>
                      <a:pt x="914735" y="140540"/>
                    </a:cubicBezTo>
                    <a:cubicBezTo>
                      <a:pt x="915320" y="141877"/>
                      <a:pt x="915889" y="143232"/>
                      <a:pt x="916407" y="144586"/>
                    </a:cubicBezTo>
                    <a:cubicBezTo>
                      <a:pt x="916407" y="144603"/>
                      <a:pt x="916424" y="144636"/>
                      <a:pt x="916441" y="144653"/>
                    </a:cubicBezTo>
                    <a:cubicBezTo>
                      <a:pt x="916758" y="145489"/>
                      <a:pt x="917059" y="146358"/>
                      <a:pt x="917377" y="147228"/>
                    </a:cubicBezTo>
                    <a:cubicBezTo>
                      <a:pt x="917477" y="147512"/>
                      <a:pt x="917561" y="147796"/>
                      <a:pt x="917661" y="148080"/>
                    </a:cubicBezTo>
                    <a:cubicBezTo>
                      <a:pt x="917996" y="149050"/>
                      <a:pt x="918313" y="150020"/>
                      <a:pt x="918631" y="150990"/>
                    </a:cubicBezTo>
                    <a:cubicBezTo>
                      <a:pt x="918782" y="151458"/>
                      <a:pt x="918949" y="151909"/>
                      <a:pt x="919082" y="152361"/>
                    </a:cubicBezTo>
                    <a:cubicBezTo>
                      <a:pt x="919216" y="152779"/>
                      <a:pt x="919300" y="153213"/>
                      <a:pt x="919434" y="153648"/>
                    </a:cubicBezTo>
                    <a:cubicBezTo>
                      <a:pt x="919701" y="154601"/>
                      <a:pt x="919969" y="155554"/>
                      <a:pt x="920203" y="156524"/>
                    </a:cubicBezTo>
                    <a:cubicBezTo>
                      <a:pt x="920303" y="156909"/>
                      <a:pt x="920420" y="157276"/>
                      <a:pt x="920504" y="157644"/>
                    </a:cubicBezTo>
                    <a:cubicBezTo>
                      <a:pt x="920571" y="157929"/>
                      <a:pt x="920621" y="158213"/>
                      <a:pt x="920688" y="158497"/>
                    </a:cubicBezTo>
                    <a:cubicBezTo>
                      <a:pt x="921005" y="159801"/>
                      <a:pt x="921273" y="161122"/>
                      <a:pt x="921540" y="162460"/>
                    </a:cubicBezTo>
                    <a:cubicBezTo>
                      <a:pt x="921674" y="163145"/>
                      <a:pt x="921808" y="163831"/>
                      <a:pt x="921942" y="164533"/>
                    </a:cubicBezTo>
                    <a:cubicBezTo>
                      <a:pt x="922159" y="165787"/>
                      <a:pt x="922360" y="167041"/>
                      <a:pt x="922527" y="168312"/>
                    </a:cubicBezTo>
                    <a:cubicBezTo>
                      <a:pt x="922627" y="169047"/>
                      <a:pt x="922744" y="169783"/>
                      <a:pt x="922828" y="170519"/>
                    </a:cubicBezTo>
                    <a:cubicBezTo>
                      <a:pt x="922995" y="171923"/>
                      <a:pt x="923129" y="173344"/>
                      <a:pt x="923246" y="174766"/>
                    </a:cubicBezTo>
                    <a:cubicBezTo>
                      <a:pt x="923296" y="175334"/>
                      <a:pt x="923363" y="175886"/>
                      <a:pt x="923396" y="176471"/>
                    </a:cubicBezTo>
                    <a:cubicBezTo>
                      <a:pt x="923530" y="178511"/>
                      <a:pt x="923614" y="180551"/>
                      <a:pt x="923630" y="182607"/>
                    </a:cubicBezTo>
                    <a:lnTo>
                      <a:pt x="938010" y="1677979"/>
                    </a:lnTo>
                    <a:lnTo>
                      <a:pt x="938912" y="1772447"/>
                    </a:lnTo>
                    <a:cubicBezTo>
                      <a:pt x="939080" y="1789685"/>
                      <a:pt x="935201" y="1806037"/>
                      <a:pt x="928161" y="1820684"/>
                    </a:cubicBezTo>
                    <a:cubicBezTo>
                      <a:pt x="928161" y="1820684"/>
                      <a:pt x="928161" y="1820701"/>
                      <a:pt x="928161" y="1820717"/>
                    </a:cubicBezTo>
                    <a:cubicBezTo>
                      <a:pt x="927409" y="1822273"/>
                      <a:pt x="926623" y="1823828"/>
                      <a:pt x="925787" y="1825349"/>
                    </a:cubicBezTo>
                    <a:cubicBezTo>
                      <a:pt x="925754" y="1825416"/>
                      <a:pt x="925720" y="1825483"/>
                      <a:pt x="925687" y="1825550"/>
                    </a:cubicBezTo>
                    <a:cubicBezTo>
                      <a:pt x="924884" y="1827021"/>
                      <a:pt x="924032" y="1828476"/>
                      <a:pt x="923162" y="1829913"/>
                    </a:cubicBezTo>
                    <a:cubicBezTo>
                      <a:pt x="923095" y="1830014"/>
                      <a:pt x="923045" y="1830131"/>
                      <a:pt x="922978" y="1830231"/>
                    </a:cubicBezTo>
                    <a:cubicBezTo>
                      <a:pt x="922109" y="1831669"/>
                      <a:pt x="921189" y="1833074"/>
                      <a:pt x="920253" y="1834461"/>
                    </a:cubicBezTo>
                    <a:cubicBezTo>
                      <a:pt x="920186" y="1834562"/>
                      <a:pt x="920119" y="1834662"/>
                      <a:pt x="920052" y="1834762"/>
                    </a:cubicBezTo>
                    <a:cubicBezTo>
                      <a:pt x="919099" y="1836167"/>
                      <a:pt x="918096" y="1837555"/>
                      <a:pt x="917076" y="1838926"/>
                    </a:cubicBezTo>
                    <a:cubicBezTo>
                      <a:pt x="917026" y="1838993"/>
                      <a:pt x="916976" y="1839076"/>
                      <a:pt x="916909" y="1839143"/>
                    </a:cubicBezTo>
                    <a:cubicBezTo>
                      <a:pt x="915856" y="1840531"/>
                      <a:pt x="914785" y="1841902"/>
                      <a:pt x="913665" y="1843239"/>
                    </a:cubicBezTo>
                    <a:cubicBezTo>
                      <a:pt x="913632" y="1843273"/>
                      <a:pt x="913598" y="1843323"/>
                      <a:pt x="913565" y="1843356"/>
                    </a:cubicBezTo>
                    <a:cubicBezTo>
                      <a:pt x="911174" y="1846249"/>
                      <a:pt x="908632" y="1849025"/>
                      <a:pt x="905957" y="1851666"/>
                    </a:cubicBezTo>
                    <a:close/>
                  </a:path>
                </a:pathLst>
              </a:custGeom>
              <a:solidFill>
                <a:srgbClr val="015595"/>
              </a:solidFill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4" name="Forma Livre: Forma 103"/>
              <p:cNvSpPr/>
              <p:nvPr/>
            </p:nvSpPr>
            <p:spPr>
              <a:xfrm>
                <a:off x="4378939" y="2851202"/>
                <a:ext cx="847446" cy="1817558"/>
              </a:xfrm>
              <a:custGeom>
                <a:avLst/>
                <a:gdLst>
                  <a:gd name="csX0" fmla="*/ 825438 w 847446"/>
                  <a:gd name="csY0" fmla="*/ 1766775 h 1817558"/>
                  <a:gd name="csX1" fmla="*/ 825605 w 847446"/>
                  <a:gd name="csY1" fmla="*/ 1766557 h 1817558"/>
                  <a:gd name="csX2" fmla="*/ 828581 w 847446"/>
                  <a:gd name="csY2" fmla="*/ 1762394 h 1817558"/>
                  <a:gd name="csX3" fmla="*/ 828782 w 847446"/>
                  <a:gd name="csY3" fmla="*/ 1762093 h 1817558"/>
                  <a:gd name="csX4" fmla="*/ 831507 w 847446"/>
                  <a:gd name="csY4" fmla="*/ 1757863 h 1817558"/>
                  <a:gd name="csX5" fmla="*/ 831691 w 847446"/>
                  <a:gd name="csY5" fmla="*/ 1757545 h 1817558"/>
                  <a:gd name="csX6" fmla="*/ 834216 w 847446"/>
                  <a:gd name="csY6" fmla="*/ 1753181 h 1817558"/>
                  <a:gd name="csX7" fmla="*/ 834316 w 847446"/>
                  <a:gd name="csY7" fmla="*/ 1752981 h 1817558"/>
                  <a:gd name="csX8" fmla="*/ 836691 w 847446"/>
                  <a:gd name="csY8" fmla="*/ 1748349 h 1817558"/>
                  <a:gd name="csX9" fmla="*/ 836691 w 847446"/>
                  <a:gd name="csY9" fmla="*/ 1748316 h 1817558"/>
                  <a:gd name="csX10" fmla="*/ 847441 w 847446"/>
                  <a:gd name="csY10" fmla="*/ 1700095 h 1817558"/>
                  <a:gd name="csX11" fmla="*/ 846539 w 847446"/>
                  <a:gd name="csY11" fmla="*/ 1605611 h 1817558"/>
                  <a:gd name="csX12" fmla="*/ 832159 w 847446"/>
                  <a:gd name="csY12" fmla="*/ 110239 h 1817558"/>
                  <a:gd name="csX13" fmla="*/ 831925 w 847446"/>
                  <a:gd name="csY13" fmla="*/ 104103 h 1817558"/>
                  <a:gd name="csX14" fmla="*/ 831775 w 847446"/>
                  <a:gd name="csY14" fmla="*/ 102397 h 1817558"/>
                  <a:gd name="csX15" fmla="*/ 831357 w 847446"/>
                  <a:gd name="csY15" fmla="*/ 98150 h 1817558"/>
                  <a:gd name="csX16" fmla="*/ 831056 w 847446"/>
                  <a:gd name="csY16" fmla="*/ 95943 h 1817558"/>
                  <a:gd name="csX17" fmla="*/ 830471 w 847446"/>
                  <a:gd name="csY17" fmla="*/ 92165 h 1817558"/>
                  <a:gd name="csX18" fmla="*/ 830069 w 847446"/>
                  <a:gd name="csY18" fmla="*/ 90091 h 1817558"/>
                  <a:gd name="csX19" fmla="*/ 829217 w 847446"/>
                  <a:gd name="csY19" fmla="*/ 86129 h 1817558"/>
                  <a:gd name="csX20" fmla="*/ 828732 w 847446"/>
                  <a:gd name="csY20" fmla="*/ 84139 h 1817558"/>
                  <a:gd name="csX21" fmla="*/ 827963 w 847446"/>
                  <a:gd name="csY21" fmla="*/ 81263 h 1817558"/>
                  <a:gd name="csX22" fmla="*/ 827160 w 847446"/>
                  <a:gd name="csY22" fmla="*/ 78605 h 1817558"/>
                  <a:gd name="csX23" fmla="*/ 826190 w 847446"/>
                  <a:gd name="csY23" fmla="*/ 75695 h 1817558"/>
                  <a:gd name="csX24" fmla="*/ 824936 w 847446"/>
                  <a:gd name="csY24" fmla="*/ 72201 h 1817558"/>
                  <a:gd name="csX25" fmla="*/ 823264 w 847446"/>
                  <a:gd name="csY25" fmla="*/ 68155 h 1817558"/>
                  <a:gd name="csX26" fmla="*/ 820740 w 847446"/>
                  <a:gd name="csY26" fmla="*/ 62721 h 1817558"/>
                  <a:gd name="csX27" fmla="*/ 820472 w 847446"/>
                  <a:gd name="csY27" fmla="*/ 62136 h 1817558"/>
                  <a:gd name="csX28" fmla="*/ 818349 w 847446"/>
                  <a:gd name="csY28" fmla="*/ 58190 h 1817558"/>
                  <a:gd name="csX29" fmla="*/ 817864 w 847446"/>
                  <a:gd name="csY29" fmla="*/ 57303 h 1817558"/>
                  <a:gd name="csX30" fmla="*/ 815657 w 847446"/>
                  <a:gd name="csY30" fmla="*/ 53625 h 1817558"/>
                  <a:gd name="csX31" fmla="*/ 815021 w 847446"/>
                  <a:gd name="csY31" fmla="*/ 52605 h 1817558"/>
                  <a:gd name="csX32" fmla="*/ 812764 w 847446"/>
                  <a:gd name="csY32" fmla="*/ 49228 h 1817558"/>
                  <a:gd name="csX33" fmla="*/ 811928 w 847446"/>
                  <a:gd name="csY33" fmla="*/ 48007 h 1817558"/>
                  <a:gd name="csX34" fmla="*/ 809671 w 847446"/>
                  <a:gd name="csY34" fmla="*/ 44964 h 1817558"/>
                  <a:gd name="csX35" fmla="*/ 808584 w 847446"/>
                  <a:gd name="csY35" fmla="*/ 43543 h 1817558"/>
                  <a:gd name="csX36" fmla="*/ 806377 w 847446"/>
                  <a:gd name="csY36" fmla="*/ 40851 h 1817558"/>
                  <a:gd name="csX37" fmla="*/ 804989 w 847446"/>
                  <a:gd name="csY37" fmla="*/ 39212 h 1817558"/>
                  <a:gd name="csX38" fmla="*/ 802916 w 847446"/>
                  <a:gd name="csY38" fmla="*/ 36905 h 1817558"/>
                  <a:gd name="csX39" fmla="*/ 801127 w 847446"/>
                  <a:gd name="csY39" fmla="*/ 34999 h 1817558"/>
                  <a:gd name="csX40" fmla="*/ 799254 w 847446"/>
                  <a:gd name="csY40" fmla="*/ 33110 h 1817558"/>
                  <a:gd name="csX41" fmla="*/ 797031 w 847446"/>
                  <a:gd name="csY41" fmla="*/ 30969 h 1817558"/>
                  <a:gd name="csX42" fmla="*/ 795442 w 847446"/>
                  <a:gd name="csY42" fmla="*/ 29515 h 1817558"/>
                  <a:gd name="csX43" fmla="*/ 793386 w 847446"/>
                  <a:gd name="csY43" fmla="*/ 27692 h 1817558"/>
                  <a:gd name="csX44" fmla="*/ 791496 w 847446"/>
                  <a:gd name="csY44" fmla="*/ 26121 h 1817558"/>
                  <a:gd name="csX45" fmla="*/ 786146 w 847446"/>
                  <a:gd name="csY45" fmla="*/ 21957 h 1817558"/>
                  <a:gd name="csX46" fmla="*/ 786012 w 847446"/>
                  <a:gd name="csY46" fmla="*/ 21857 h 1817558"/>
                  <a:gd name="csX47" fmla="*/ 783705 w 847446"/>
                  <a:gd name="csY47" fmla="*/ 20252 h 1817558"/>
                  <a:gd name="csX48" fmla="*/ 776866 w 847446"/>
                  <a:gd name="csY48" fmla="*/ 15871 h 1817558"/>
                  <a:gd name="csX49" fmla="*/ 774375 w 847446"/>
                  <a:gd name="csY49" fmla="*/ 14467 h 1817558"/>
                  <a:gd name="csX50" fmla="*/ 773723 w 847446"/>
                  <a:gd name="csY50" fmla="*/ 14116 h 1817558"/>
                  <a:gd name="csX51" fmla="*/ 770563 w 847446"/>
                  <a:gd name="csY51" fmla="*/ 12444 h 1817558"/>
                  <a:gd name="csX52" fmla="*/ 767319 w 847446"/>
                  <a:gd name="csY52" fmla="*/ 10855 h 1817558"/>
                  <a:gd name="csX53" fmla="*/ 766600 w 847446"/>
                  <a:gd name="csY53" fmla="*/ 10504 h 1817558"/>
                  <a:gd name="csX54" fmla="*/ 765647 w 847446"/>
                  <a:gd name="csY54" fmla="*/ 10086 h 1817558"/>
                  <a:gd name="csX55" fmla="*/ 760982 w 847446"/>
                  <a:gd name="csY55" fmla="*/ 8113 h 1817558"/>
                  <a:gd name="csX56" fmla="*/ 757755 w 847446"/>
                  <a:gd name="csY56" fmla="*/ 6909 h 1817558"/>
                  <a:gd name="csX57" fmla="*/ 756117 w 847446"/>
                  <a:gd name="csY57" fmla="*/ 6307 h 1817558"/>
                  <a:gd name="csX58" fmla="*/ 751970 w 847446"/>
                  <a:gd name="csY58" fmla="*/ 4970 h 1817558"/>
                  <a:gd name="csX59" fmla="*/ 751134 w 847446"/>
                  <a:gd name="csY59" fmla="*/ 4702 h 1817558"/>
                  <a:gd name="csX60" fmla="*/ 745918 w 847446"/>
                  <a:gd name="csY60" fmla="*/ 3298 h 1817558"/>
                  <a:gd name="csX61" fmla="*/ 743794 w 847446"/>
                  <a:gd name="csY61" fmla="*/ 2830 h 1817558"/>
                  <a:gd name="csX62" fmla="*/ 741019 w 847446"/>
                  <a:gd name="csY62" fmla="*/ 2228 h 1817558"/>
                  <a:gd name="csX63" fmla="*/ 717393 w 847446"/>
                  <a:gd name="csY63" fmla="*/ 4 h 1817558"/>
                  <a:gd name="csX64" fmla="*/ 488530 w 847446"/>
                  <a:gd name="csY64" fmla="*/ 2044 h 1817558"/>
                  <a:gd name="csX65" fmla="*/ 112630 w 847446"/>
                  <a:gd name="csY65" fmla="*/ 5405 h 1817558"/>
                  <a:gd name="csX66" fmla="*/ 90008 w 847446"/>
                  <a:gd name="csY66" fmla="*/ 7913 h 1817558"/>
                  <a:gd name="csX67" fmla="*/ 85812 w 847446"/>
                  <a:gd name="csY67" fmla="*/ 8849 h 1817558"/>
                  <a:gd name="csX68" fmla="*/ 82635 w 847446"/>
                  <a:gd name="csY68" fmla="*/ 9718 h 1817558"/>
                  <a:gd name="csX69" fmla="*/ 78538 w 847446"/>
                  <a:gd name="csY69" fmla="*/ 10939 h 1817558"/>
                  <a:gd name="csX70" fmla="*/ 75445 w 847446"/>
                  <a:gd name="csY70" fmla="*/ 11975 h 1817558"/>
                  <a:gd name="csX71" fmla="*/ 71265 w 847446"/>
                  <a:gd name="csY71" fmla="*/ 13547 h 1817558"/>
                  <a:gd name="csX72" fmla="*/ 68506 w 847446"/>
                  <a:gd name="csY72" fmla="*/ 14651 h 1817558"/>
                  <a:gd name="csX73" fmla="*/ 62420 w 847446"/>
                  <a:gd name="csY73" fmla="*/ 17443 h 1817558"/>
                  <a:gd name="csX74" fmla="*/ 59210 w 847446"/>
                  <a:gd name="csY74" fmla="*/ 19132 h 1817558"/>
                  <a:gd name="csX75" fmla="*/ 55849 w 847446"/>
                  <a:gd name="csY75" fmla="*/ 20954 h 1817558"/>
                  <a:gd name="csX76" fmla="*/ 51937 w 847446"/>
                  <a:gd name="csY76" fmla="*/ 23362 h 1817558"/>
                  <a:gd name="csX77" fmla="*/ 49278 w 847446"/>
                  <a:gd name="csY77" fmla="*/ 25101 h 1817558"/>
                  <a:gd name="csX78" fmla="*/ 46937 w 847446"/>
                  <a:gd name="csY78" fmla="*/ 26723 h 1817558"/>
                  <a:gd name="csX79" fmla="*/ 33060 w 847446"/>
                  <a:gd name="csY79" fmla="*/ 38326 h 1817558"/>
                  <a:gd name="csX80" fmla="*/ 32425 w 847446"/>
                  <a:gd name="csY80" fmla="*/ 38962 h 1817558"/>
                  <a:gd name="csX81" fmla="*/ 28010 w 847446"/>
                  <a:gd name="csY81" fmla="*/ 43626 h 1817558"/>
                  <a:gd name="csX82" fmla="*/ 26723 w 847446"/>
                  <a:gd name="csY82" fmla="*/ 45064 h 1817558"/>
                  <a:gd name="csX83" fmla="*/ 22175 w 847446"/>
                  <a:gd name="csY83" fmla="*/ 50666 h 1817558"/>
                  <a:gd name="csX84" fmla="*/ 21941 w 847446"/>
                  <a:gd name="csY84" fmla="*/ 50967 h 1817558"/>
                  <a:gd name="csX85" fmla="*/ 21791 w 847446"/>
                  <a:gd name="csY85" fmla="*/ 51184 h 1817558"/>
                  <a:gd name="csX86" fmla="*/ 17594 w 847446"/>
                  <a:gd name="csY86" fmla="*/ 57220 h 1817558"/>
                  <a:gd name="csX87" fmla="*/ 16223 w 847446"/>
                  <a:gd name="csY87" fmla="*/ 59460 h 1817558"/>
                  <a:gd name="csX88" fmla="*/ 13431 w 847446"/>
                  <a:gd name="csY88" fmla="*/ 64242 h 1817558"/>
                  <a:gd name="csX89" fmla="*/ 12277 w 847446"/>
                  <a:gd name="csY89" fmla="*/ 66399 h 1817558"/>
                  <a:gd name="csX90" fmla="*/ 10521 w 847446"/>
                  <a:gd name="csY90" fmla="*/ 69927 h 1817558"/>
                  <a:gd name="csX91" fmla="*/ 8515 w 847446"/>
                  <a:gd name="csY91" fmla="*/ 74308 h 1817558"/>
                  <a:gd name="csX92" fmla="*/ 6157 w 847446"/>
                  <a:gd name="csY92" fmla="*/ 80561 h 1817558"/>
                  <a:gd name="csX93" fmla="*/ 5405 w 847446"/>
                  <a:gd name="csY93" fmla="*/ 82718 h 1817558"/>
                  <a:gd name="csX94" fmla="*/ 3583 w 847446"/>
                  <a:gd name="csY94" fmla="*/ 88904 h 1817558"/>
                  <a:gd name="csX95" fmla="*/ 3315 w 847446"/>
                  <a:gd name="csY95" fmla="*/ 89824 h 1817558"/>
                  <a:gd name="csX96" fmla="*/ 4 w 847446"/>
                  <a:gd name="csY96" fmla="*/ 117579 h 1817558"/>
                  <a:gd name="csX97" fmla="*/ 12912 w 847446"/>
                  <a:gd name="csY97" fmla="*/ 1460631 h 1817558"/>
                  <a:gd name="csX98" fmla="*/ 15287 w 847446"/>
                  <a:gd name="csY98" fmla="*/ 1707436 h 1817558"/>
                  <a:gd name="csX99" fmla="*/ 16758 w 847446"/>
                  <a:gd name="csY99" fmla="*/ 1724038 h 1817558"/>
                  <a:gd name="csX100" fmla="*/ 19115 w 847446"/>
                  <a:gd name="csY100" fmla="*/ 1735140 h 1817558"/>
                  <a:gd name="csX101" fmla="*/ 19283 w 847446"/>
                  <a:gd name="csY101" fmla="*/ 1735642 h 1817558"/>
                  <a:gd name="csX102" fmla="*/ 21373 w 847446"/>
                  <a:gd name="csY102" fmla="*/ 1742246 h 1817558"/>
                  <a:gd name="csX103" fmla="*/ 22008 w 847446"/>
                  <a:gd name="csY103" fmla="*/ 1743969 h 1817558"/>
                  <a:gd name="csX104" fmla="*/ 24215 w 847446"/>
                  <a:gd name="csY104" fmla="*/ 1749486 h 1817558"/>
                  <a:gd name="csX105" fmla="*/ 24633 w 847446"/>
                  <a:gd name="csY105" fmla="*/ 1750556 h 1817558"/>
                  <a:gd name="csX106" fmla="*/ 25319 w 847446"/>
                  <a:gd name="csY106" fmla="*/ 1751961 h 1817558"/>
                  <a:gd name="csX107" fmla="*/ 26539 w 847446"/>
                  <a:gd name="csY107" fmla="*/ 1754502 h 1817558"/>
                  <a:gd name="csX108" fmla="*/ 29616 w 847446"/>
                  <a:gd name="csY108" fmla="*/ 1760304 h 1817558"/>
                  <a:gd name="csX109" fmla="*/ 30619 w 847446"/>
                  <a:gd name="csY109" fmla="*/ 1762093 h 1817558"/>
                  <a:gd name="csX110" fmla="*/ 31371 w 847446"/>
                  <a:gd name="csY110" fmla="*/ 1763314 h 1817558"/>
                  <a:gd name="csX111" fmla="*/ 33963 w 847446"/>
                  <a:gd name="csY111" fmla="*/ 1767343 h 1817558"/>
                  <a:gd name="csX112" fmla="*/ 38511 w 847446"/>
                  <a:gd name="csY112" fmla="*/ 1773680 h 1817558"/>
                  <a:gd name="csX113" fmla="*/ 38511 w 847446"/>
                  <a:gd name="csY113" fmla="*/ 1773680 h 1817558"/>
                  <a:gd name="csX114" fmla="*/ 38511 w 847446"/>
                  <a:gd name="csY114" fmla="*/ 1773680 h 1817558"/>
                  <a:gd name="csX115" fmla="*/ 38561 w 847446"/>
                  <a:gd name="csY115" fmla="*/ 1773730 h 1817558"/>
                  <a:gd name="csX116" fmla="*/ 42406 w 847446"/>
                  <a:gd name="csY116" fmla="*/ 1778378 h 1817558"/>
                  <a:gd name="csX117" fmla="*/ 43242 w 847446"/>
                  <a:gd name="csY117" fmla="*/ 1779315 h 1817558"/>
                  <a:gd name="csX118" fmla="*/ 46369 w 847446"/>
                  <a:gd name="csY118" fmla="*/ 1782659 h 1817558"/>
                  <a:gd name="csX119" fmla="*/ 47957 w 847446"/>
                  <a:gd name="csY119" fmla="*/ 1784281 h 1817558"/>
                  <a:gd name="csX120" fmla="*/ 51117 w 847446"/>
                  <a:gd name="csY120" fmla="*/ 1787290 h 1817558"/>
                  <a:gd name="csX121" fmla="*/ 52806 w 847446"/>
                  <a:gd name="csY121" fmla="*/ 1788812 h 1817558"/>
                  <a:gd name="csX122" fmla="*/ 56836 w 847446"/>
                  <a:gd name="csY122" fmla="*/ 1792223 h 1817558"/>
                  <a:gd name="csX123" fmla="*/ 56986 w 847446"/>
                  <a:gd name="csY123" fmla="*/ 1792356 h 1817558"/>
                  <a:gd name="csX124" fmla="*/ 67570 w 847446"/>
                  <a:gd name="csY124" fmla="*/ 1799864 h 1817558"/>
                  <a:gd name="csX125" fmla="*/ 70747 w 847446"/>
                  <a:gd name="csY125" fmla="*/ 1801736 h 1817558"/>
                  <a:gd name="csX126" fmla="*/ 72837 w 847446"/>
                  <a:gd name="csY126" fmla="*/ 1802957 h 1817558"/>
                  <a:gd name="csX127" fmla="*/ 82468 w 847446"/>
                  <a:gd name="csY127" fmla="*/ 1807705 h 1817558"/>
                  <a:gd name="csX128" fmla="*/ 84808 w 847446"/>
                  <a:gd name="csY128" fmla="*/ 1808742 h 1817558"/>
                  <a:gd name="csX129" fmla="*/ 87132 w 847446"/>
                  <a:gd name="csY129" fmla="*/ 1809645 h 1817558"/>
                  <a:gd name="csX130" fmla="*/ 90660 w 847446"/>
                  <a:gd name="csY130" fmla="*/ 1810982 h 1817558"/>
                  <a:gd name="csX131" fmla="*/ 93068 w 847446"/>
                  <a:gd name="csY131" fmla="*/ 1811768 h 1817558"/>
                  <a:gd name="csX132" fmla="*/ 95994 w 847446"/>
                  <a:gd name="csY132" fmla="*/ 1812688 h 1817558"/>
                  <a:gd name="csX133" fmla="*/ 99070 w 847446"/>
                  <a:gd name="csY133" fmla="*/ 1813557 h 1817558"/>
                  <a:gd name="csX134" fmla="*/ 101311 w 847446"/>
                  <a:gd name="csY134" fmla="*/ 1814126 h 1817558"/>
                  <a:gd name="csX135" fmla="*/ 113366 w 847446"/>
                  <a:gd name="csY135" fmla="*/ 1816450 h 1817558"/>
                  <a:gd name="csX136" fmla="*/ 114954 w 847446"/>
                  <a:gd name="csY136" fmla="*/ 1816667 h 1817558"/>
                  <a:gd name="csX137" fmla="*/ 118783 w 847446"/>
                  <a:gd name="csY137" fmla="*/ 1817069 h 1817558"/>
                  <a:gd name="csX138" fmla="*/ 120539 w 847446"/>
                  <a:gd name="csY138" fmla="*/ 1817202 h 1817558"/>
                  <a:gd name="csX139" fmla="*/ 130036 w 847446"/>
                  <a:gd name="csY139" fmla="*/ 1817554 h 1817558"/>
                  <a:gd name="csX140" fmla="*/ 367945 w 847446"/>
                  <a:gd name="csY140" fmla="*/ 1815430 h 1817558"/>
                  <a:gd name="csX141" fmla="*/ 734799 w 847446"/>
                  <a:gd name="csY141" fmla="*/ 1812153 h 1817558"/>
                  <a:gd name="csX142" fmla="*/ 737106 w 847446"/>
                  <a:gd name="csY142" fmla="*/ 1812069 h 1817558"/>
                  <a:gd name="csX143" fmla="*/ 742055 w 847446"/>
                  <a:gd name="csY143" fmla="*/ 1811835 h 1817558"/>
                  <a:gd name="csX144" fmla="*/ 745232 w 847446"/>
                  <a:gd name="csY144" fmla="*/ 1811568 h 1817558"/>
                  <a:gd name="csX145" fmla="*/ 748108 w 847446"/>
                  <a:gd name="csY145" fmla="*/ 1811233 h 1817558"/>
                  <a:gd name="csX146" fmla="*/ 751686 w 847446"/>
                  <a:gd name="csY146" fmla="*/ 1810748 h 1817558"/>
                  <a:gd name="csX147" fmla="*/ 755498 w 847446"/>
                  <a:gd name="csY147" fmla="*/ 1810063 h 1817558"/>
                  <a:gd name="csX148" fmla="*/ 763089 w 847446"/>
                  <a:gd name="csY148" fmla="*/ 1808391 h 1817558"/>
                  <a:gd name="csX149" fmla="*/ 763256 w 847446"/>
                  <a:gd name="csY149" fmla="*/ 1808341 h 1817558"/>
                  <a:gd name="csX150" fmla="*/ 768255 w 847446"/>
                  <a:gd name="csY150" fmla="*/ 1806903 h 1817558"/>
                  <a:gd name="csX151" fmla="*/ 768623 w 847446"/>
                  <a:gd name="csY151" fmla="*/ 1806786 h 1817558"/>
                  <a:gd name="csX152" fmla="*/ 773773 w 847446"/>
                  <a:gd name="csY152" fmla="*/ 1805030 h 1817558"/>
                  <a:gd name="csX153" fmla="*/ 773857 w 847446"/>
                  <a:gd name="csY153" fmla="*/ 1804997 h 1817558"/>
                  <a:gd name="csX154" fmla="*/ 783822 w 847446"/>
                  <a:gd name="csY154" fmla="*/ 1800767 h 1817558"/>
                  <a:gd name="csX155" fmla="*/ 784959 w 847446"/>
                  <a:gd name="csY155" fmla="*/ 1800198 h 1817558"/>
                  <a:gd name="csX156" fmla="*/ 793386 w 847446"/>
                  <a:gd name="csY156" fmla="*/ 1795583 h 1817558"/>
                  <a:gd name="csX157" fmla="*/ 793603 w 847446"/>
                  <a:gd name="csY157" fmla="*/ 1795450 h 1817558"/>
                  <a:gd name="csX158" fmla="*/ 801729 w 847446"/>
                  <a:gd name="csY158" fmla="*/ 1789999 h 1817558"/>
                  <a:gd name="csX159" fmla="*/ 803200 w 847446"/>
                  <a:gd name="csY159" fmla="*/ 1788912 h 1817558"/>
                  <a:gd name="csX160" fmla="*/ 805842 w 847446"/>
                  <a:gd name="csY160" fmla="*/ 1786839 h 1817558"/>
                  <a:gd name="csX161" fmla="*/ 807514 w 847446"/>
                  <a:gd name="csY161" fmla="*/ 1785468 h 1817558"/>
                  <a:gd name="csX162" fmla="*/ 810758 w 847446"/>
                  <a:gd name="csY162" fmla="*/ 1782659 h 1817558"/>
                  <a:gd name="csX163" fmla="*/ 811828 w 847446"/>
                  <a:gd name="csY163" fmla="*/ 1781655 h 1817558"/>
                  <a:gd name="csX164" fmla="*/ 822077 w 847446"/>
                  <a:gd name="csY164" fmla="*/ 1770854 h 1817558"/>
                  <a:gd name="csX165" fmla="*/ 822177 w 847446"/>
                  <a:gd name="csY165" fmla="*/ 1770737 h 1817558"/>
                  <a:gd name="csX166" fmla="*/ 825421 w 847446"/>
                  <a:gd name="csY166" fmla="*/ 1766641 h 181755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  <a:cxn ang="0">
                    <a:pos x="csX110" y="csY110"/>
                  </a:cxn>
                  <a:cxn ang="0">
                    <a:pos x="csX111" y="csY111"/>
                  </a:cxn>
                  <a:cxn ang="0">
                    <a:pos x="csX112" y="csY112"/>
                  </a:cxn>
                  <a:cxn ang="0">
                    <a:pos x="csX113" y="csY113"/>
                  </a:cxn>
                  <a:cxn ang="0">
                    <a:pos x="csX114" y="csY114"/>
                  </a:cxn>
                  <a:cxn ang="0">
                    <a:pos x="csX115" y="csY115"/>
                  </a:cxn>
                  <a:cxn ang="0">
                    <a:pos x="csX116" y="csY116"/>
                  </a:cxn>
                  <a:cxn ang="0">
                    <a:pos x="csX117" y="csY117"/>
                  </a:cxn>
                  <a:cxn ang="0">
                    <a:pos x="csX118" y="csY118"/>
                  </a:cxn>
                  <a:cxn ang="0">
                    <a:pos x="csX119" y="csY119"/>
                  </a:cxn>
                  <a:cxn ang="0">
                    <a:pos x="csX120" y="csY120"/>
                  </a:cxn>
                  <a:cxn ang="0">
                    <a:pos x="csX121" y="csY121"/>
                  </a:cxn>
                  <a:cxn ang="0">
                    <a:pos x="csX122" y="csY122"/>
                  </a:cxn>
                  <a:cxn ang="0">
                    <a:pos x="csX123" y="csY123"/>
                  </a:cxn>
                  <a:cxn ang="0">
                    <a:pos x="csX124" y="csY124"/>
                  </a:cxn>
                  <a:cxn ang="0">
                    <a:pos x="csX125" y="csY125"/>
                  </a:cxn>
                  <a:cxn ang="0">
                    <a:pos x="csX126" y="csY126"/>
                  </a:cxn>
                  <a:cxn ang="0">
                    <a:pos x="csX127" y="csY127"/>
                  </a:cxn>
                  <a:cxn ang="0">
                    <a:pos x="csX128" y="csY128"/>
                  </a:cxn>
                  <a:cxn ang="0">
                    <a:pos x="csX129" y="csY129"/>
                  </a:cxn>
                  <a:cxn ang="0">
                    <a:pos x="csX130" y="csY130"/>
                  </a:cxn>
                  <a:cxn ang="0">
                    <a:pos x="csX131" y="csY131"/>
                  </a:cxn>
                  <a:cxn ang="0">
                    <a:pos x="csX132" y="csY132"/>
                  </a:cxn>
                  <a:cxn ang="0">
                    <a:pos x="csX133" y="csY133"/>
                  </a:cxn>
                  <a:cxn ang="0">
                    <a:pos x="csX134" y="csY134"/>
                  </a:cxn>
                  <a:cxn ang="0">
                    <a:pos x="csX135" y="csY135"/>
                  </a:cxn>
                  <a:cxn ang="0">
                    <a:pos x="csX136" y="csY136"/>
                  </a:cxn>
                  <a:cxn ang="0">
                    <a:pos x="csX137" y="csY137"/>
                  </a:cxn>
                  <a:cxn ang="0">
                    <a:pos x="csX138" y="csY138"/>
                  </a:cxn>
                  <a:cxn ang="0">
                    <a:pos x="csX139" y="csY139"/>
                  </a:cxn>
                  <a:cxn ang="0">
                    <a:pos x="csX140" y="csY140"/>
                  </a:cxn>
                  <a:cxn ang="0">
                    <a:pos x="csX141" y="csY141"/>
                  </a:cxn>
                  <a:cxn ang="0">
                    <a:pos x="csX142" y="csY142"/>
                  </a:cxn>
                  <a:cxn ang="0">
                    <a:pos x="csX143" y="csY143"/>
                  </a:cxn>
                  <a:cxn ang="0">
                    <a:pos x="csX144" y="csY144"/>
                  </a:cxn>
                  <a:cxn ang="0">
                    <a:pos x="csX145" y="csY145"/>
                  </a:cxn>
                  <a:cxn ang="0">
                    <a:pos x="csX146" y="csY146"/>
                  </a:cxn>
                  <a:cxn ang="0">
                    <a:pos x="csX147" y="csY147"/>
                  </a:cxn>
                  <a:cxn ang="0">
                    <a:pos x="csX148" y="csY148"/>
                  </a:cxn>
                  <a:cxn ang="0">
                    <a:pos x="csX149" y="csY149"/>
                  </a:cxn>
                  <a:cxn ang="0">
                    <a:pos x="csX150" y="csY150"/>
                  </a:cxn>
                  <a:cxn ang="0">
                    <a:pos x="csX151" y="csY151"/>
                  </a:cxn>
                  <a:cxn ang="0">
                    <a:pos x="csX152" y="csY152"/>
                  </a:cxn>
                  <a:cxn ang="0">
                    <a:pos x="csX153" y="csY153"/>
                  </a:cxn>
                  <a:cxn ang="0">
                    <a:pos x="csX154" y="csY154"/>
                  </a:cxn>
                  <a:cxn ang="0">
                    <a:pos x="csX155" y="csY155"/>
                  </a:cxn>
                  <a:cxn ang="0">
                    <a:pos x="csX156" y="csY156"/>
                  </a:cxn>
                  <a:cxn ang="0">
                    <a:pos x="csX157" y="csY157"/>
                  </a:cxn>
                  <a:cxn ang="0">
                    <a:pos x="csX158" y="csY158"/>
                  </a:cxn>
                  <a:cxn ang="0">
                    <a:pos x="csX159" y="csY159"/>
                  </a:cxn>
                  <a:cxn ang="0">
                    <a:pos x="csX160" y="csY160"/>
                  </a:cxn>
                  <a:cxn ang="0">
                    <a:pos x="csX161" y="csY161"/>
                  </a:cxn>
                  <a:cxn ang="0">
                    <a:pos x="csX162" y="csY162"/>
                  </a:cxn>
                  <a:cxn ang="0">
                    <a:pos x="csX163" y="csY163"/>
                  </a:cxn>
                  <a:cxn ang="0">
                    <a:pos x="csX164" y="csY164"/>
                  </a:cxn>
                  <a:cxn ang="0">
                    <a:pos x="csX165" y="csY165"/>
                  </a:cxn>
                  <a:cxn ang="0">
                    <a:pos x="csX166" y="csY166"/>
                  </a:cxn>
                </a:cxnLst>
                <a:rect l="l" t="t" r="r" b="b"/>
                <a:pathLst>
                  <a:path w="847446" h="1817558">
                    <a:moveTo>
                      <a:pt x="825438" y="1766775"/>
                    </a:moveTo>
                    <a:cubicBezTo>
                      <a:pt x="825438" y="1766775"/>
                      <a:pt x="825538" y="1766624"/>
                      <a:pt x="825605" y="1766557"/>
                    </a:cubicBezTo>
                    <a:cubicBezTo>
                      <a:pt x="826625" y="1765186"/>
                      <a:pt x="827611" y="1763799"/>
                      <a:pt x="828581" y="1762394"/>
                    </a:cubicBezTo>
                    <a:cubicBezTo>
                      <a:pt x="828648" y="1762294"/>
                      <a:pt x="828715" y="1762194"/>
                      <a:pt x="828782" y="1762093"/>
                    </a:cubicBezTo>
                    <a:cubicBezTo>
                      <a:pt x="829718" y="1760705"/>
                      <a:pt x="830621" y="1759301"/>
                      <a:pt x="831507" y="1757863"/>
                    </a:cubicBezTo>
                    <a:cubicBezTo>
                      <a:pt x="831574" y="1757763"/>
                      <a:pt x="831624" y="1757646"/>
                      <a:pt x="831691" y="1757545"/>
                    </a:cubicBezTo>
                    <a:cubicBezTo>
                      <a:pt x="832561" y="1756107"/>
                      <a:pt x="833413" y="1754653"/>
                      <a:pt x="834216" y="1753181"/>
                    </a:cubicBezTo>
                    <a:cubicBezTo>
                      <a:pt x="834249" y="1753115"/>
                      <a:pt x="834283" y="1753048"/>
                      <a:pt x="834316" y="1752981"/>
                    </a:cubicBezTo>
                    <a:cubicBezTo>
                      <a:pt x="835135" y="1751459"/>
                      <a:pt x="835938" y="1749921"/>
                      <a:pt x="836691" y="1748349"/>
                    </a:cubicBezTo>
                    <a:cubicBezTo>
                      <a:pt x="836691" y="1748349"/>
                      <a:pt x="836691" y="1748333"/>
                      <a:pt x="836691" y="1748316"/>
                    </a:cubicBezTo>
                    <a:cubicBezTo>
                      <a:pt x="843730" y="1733686"/>
                      <a:pt x="847609" y="1717317"/>
                      <a:pt x="847441" y="1700095"/>
                    </a:cubicBezTo>
                    <a:lnTo>
                      <a:pt x="846539" y="1605611"/>
                    </a:lnTo>
                    <a:lnTo>
                      <a:pt x="832159" y="110239"/>
                    </a:lnTo>
                    <a:cubicBezTo>
                      <a:pt x="832143" y="108182"/>
                      <a:pt x="832059" y="106143"/>
                      <a:pt x="831925" y="104103"/>
                    </a:cubicBezTo>
                    <a:cubicBezTo>
                      <a:pt x="831892" y="103534"/>
                      <a:pt x="831825" y="102966"/>
                      <a:pt x="831775" y="102397"/>
                    </a:cubicBezTo>
                    <a:cubicBezTo>
                      <a:pt x="831658" y="100976"/>
                      <a:pt x="831541" y="99555"/>
                      <a:pt x="831357" y="98150"/>
                    </a:cubicBezTo>
                    <a:cubicBezTo>
                      <a:pt x="831273" y="97415"/>
                      <a:pt x="831156" y="96679"/>
                      <a:pt x="831056" y="95943"/>
                    </a:cubicBezTo>
                    <a:cubicBezTo>
                      <a:pt x="830872" y="94673"/>
                      <a:pt x="830688" y="93419"/>
                      <a:pt x="830471" y="92165"/>
                    </a:cubicBezTo>
                    <a:cubicBezTo>
                      <a:pt x="830354" y="91479"/>
                      <a:pt x="830203" y="90794"/>
                      <a:pt x="830069" y="90091"/>
                    </a:cubicBezTo>
                    <a:cubicBezTo>
                      <a:pt x="829802" y="88771"/>
                      <a:pt x="829518" y="87450"/>
                      <a:pt x="829217" y="86129"/>
                    </a:cubicBezTo>
                    <a:cubicBezTo>
                      <a:pt x="829066" y="85460"/>
                      <a:pt x="828899" y="84808"/>
                      <a:pt x="828732" y="84139"/>
                    </a:cubicBezTo>
                    <a:cubicBezTo>
                      <a:pt x="828481" y="83186"/>
                      <a:pt x="828230" y="82216"/>
                      <a:pt x="827963" y="81263"/>
                    </a:cubicBezTo>
                    <a:cubicBezTo>
                      <a:pt x="827712" y="80377"/>
                      <a:pt x="827444" y="79491"/>
                      <a:pt x="827160" y="78605"/>
                    </a:cubicBezTo>
                    <a:cubicBezTo>
                      <a:pt x="826859" y="77635"/>
                      <a:pt x="826525" y="76665"/>
                      <a:pt x="826190" y="75695"/>
                    </a:cubicBezTo>
                    <a:cubicBezTo>
                      <a:pt x="825789" y="74525"/>
                      <a:pt x="825388" y="73355"/>
                      <a:pt x="824936" y="72201"/>
                    </a:cubicBezTo>
                    <a:cubicBezTo>
                      <a:pt x="824418" y="70830"/>
                      <a:pt x="823833" y="69492"/>
                      <a:pt x="823264" y="68155"/>
                    </a:cubicBezTo>
                    <a:cubicBezTo>
                      <a:pt x="822479" y="66316"/>
                      <a:pt x="821643" y="64493"/>
                      <a:pt x="820740" y="62721"/>
                    </a:cubicBezTo>
                    <a:cubicBezTo>
                      <a:pt x="820639" y="62537"/>
                      <a:pt x="820556" y="62336"/>
                      <a:pt x="820472" y="62136"/>
                    </a:cubicBezTo>
                    <a:cubicBezTo>
                      <a:pt x="819803" y="60798"/>
                      <a:pt x="819084" y="59494"/>
                      <a:pt x="818349" y="58190"/>
                    </a:cubicBezTo>
                    <a:cubicBezTo>
                      <a:pt x="818181" y="57889"/>
                      <a:pt x="818031" y="57604"/>
                      <a:pt x="817864" y="57303"/>
                    </a:cubicBezTo>
                    <a:cubicBezTo>
                      <a:pt x="817161" y="56066"/>
                      <a:pt x="816409" y="54846"/>
                      <a:pt x="815657" y="53625"/>
                    </a:cubicBezTo>
                    <a:cubicBezTo>
                      <a:pt x="815439" y="53291"/>
                      <a:pt x="815239" y="52940"/>
                      <a:pt x="815021" y="52605"/>
                    </a:cubicBezTo>
                    <a:cubicBezTo>
                      <a:pt x="814286" y="51468"/>
                      <a:pt x="813533" y="50348"/>
                      <a:pt x="812764" y="49228"/>
                    </a:cubicBezTo>
                    <a:cubicBezTo>
                      <a:pt x="812480" y="48826"/>
                      <a:pt x="812212" y="48408"/>
                      <a:pt x="811928" y="48007"/>
                    </a:cubicBezTo>
                    <a:cubicBezTo>
                      <a:pt x="811193" y="46970"/>
                      <a:pt x="810440" y="45967"/>
                      <a:pt x="809671" y="44964"/>
                    </a:cubicBezTo>
                    <a:cubicBezTo>
                      <a:pt x="809303" y="44496"/>
                      <a:pt x="808952" y="44011"/>
                      <a:pt x="808584" y="43543"/>
                    </a:cubicBezTo>
                    <a:cubicBezTo>
                      <a:pt x="807865" y="42623"/>
                      <a:pt x="807129" y="41737"/>
                      <a:pt x="806377" y="40851"/>
                    </a:cubicBezTo>
                    <a:cubicBezTo>
                      <a:pt x="805909" y="40299"/>
                      <a:pt x="805457" y="39747"/>
                      <a:pt x="804989" y="39212"/>
                    </a:cubicBezTo>
                    <a:cubicBezTo>
                      <a:pt x="804304" y="38427"/>
                      <a:pt x="803618" y="37674"/>
                      <a:pt x="802916" y="36905"/>
                    </a:cubicBezTo>
                    <a:cubicBezTo>
                      <a:pt x="802331" y="36270"/>
                      <a:pt x="801729" y="35634"/>
                      <a:pt x="801127" y="34999"/>
                    </a:cubicBezTo>
                    <a:cubicBezTo>
                      <a:pt x="800508" y="34364"/>
                      <a:pt x="799890" y="33728"/>
                      <a:pt x="799254" y="33110"/>
                    </a:cubicBezTo>
                    <a:cubicBezTo>
                      <a:pt x="798519" y="32391"/>
                      <a:pt x="797783" y="31672"/>
                      <a:pt x="797031" y="30969"/>
                    </a:cubicBezTo>
                    <a:cubicBezTo>
                      <a:pt x="796512" y="30485"/>
                      <a:pt x="795977" y="30000"/>
                      <a:pt x="795442" y="29515"/>
                    </a:cubicBezTo>
                    <a:cubicBezTo>
                      <a:pt x="794757" y="28896"/>
                      <a:pt x="794088" y="28294"/>
                      <a:pt x="793386" y="27692"/>
                    </a:cubicBezTo>
                    <a:cubicBezTo>
                      <a:pt x="792767" y="27157"/>
                      <a:pt x="792132" y="26639"/>
                      <a:pt x="791496" y="26121"/>
                    </a:cubicBezTo>
                    <a:cubicBezTo>
                      <a:pt x="789757" y="24683"/>
                      <a:pt x="787968" y="23295"/>
                      <a:pt x="786146" y="21957"/>
                    </a:cubicBezTo>
                    <a:cubicBezTo>
                      <a:pt x="786096" y="21924"/>
                      <a:pt x="786062" y="21890"/>
                      <a:pt x="786012" y="21857"/>
                    </a:cubicBezTo>
                    <a:cubicBezTo>
                      <a:pt x="785260" y="21305"/>
                      <a:pt x="784474" y="20787"/>
                      <a:pt x="783705" y="20252"/>
                    </a:cubicBezTo>
                    <a:cubicBezTo>
                      <a:pt x="781481" y="18714"/>
                      <a:pt x="779207" y="17242"/>
                      <a:pt x="776866" y="15871"/>
                    </a:cubicBezTo>
                    <a:cubicBezTo>
                      <a:pt x="776047" y="15386"/>
                      <a:pt x="775211" y="14935"/>
                      <a:pt x="774375" y="14467"/>
                    </a:cubicBezTo>
                    <a:cubicBezTo>
                      <a:pt x="774158" y="14350"/>
                      <a:pt x="773940" y="14233"/>
                      <a:pt x="773723" y="14116"/>
                    </a:cubicBezTo>
                    <a:cubicBezTo>
                      <a:pt x="772670" y="13547"/>
                      <a:pt x="771633" y="12979"/>
                      <a:pt x="770563" y="12444"/>
                    </a:cubicBezTo>
                    <a:cubicBezTo>
                      <a:pt x="769493" y="11909"/>
                      <a:pt x="768423" y="11374"/>
                      <a:pt x="767319" y="10855"/>
                    </a:cubicBezTo>
                    <a:cubicBezTo>
                      <a:pt x="767085" y="10738"/>
                      <a:pt x="766851" y="10621"/>
                      <a:pt x="766600" y="10504"/>
                    </a:cubicBezTo>
                    <a:cubicBezTo>
                      <a:pt x="766282" y="10354"/>
                      <a:pt x="765965" y="10237"/>
                      <a:pt x="765647" y="10086"/>
                    </a:cubicBezTo>
                    <a:cubicBezTo>
                      <a:pt x="764109" y="9401"/>
                      <a:pt x="762554" y="8732"/>
                      <a:pt x="760982" y="8113"/>
                    </a:cubicBezTo>
                    <a:cubicBezTo>
                      <a:pt x="759912" y="7695"/>
                      <a:pt x="758842" y="7294"/>
                      <a:pt x="757755" y="6909"/>
                    </a:cubicBezTo>
                    <a:cubicBezTo>
                      <a:pt x="757204" y="6709"/>
                      <a:pt x="756668" y="6508"/>
                      <a:pt x="756117" y="6307"/>
                    </a:cubicBezTo>
                    <a:cubicBezTo>
                      <a:pt x="754746" y="5839"/>
                      <a:pt x="753358" y="5388"/>
                      <a:pt x="751970" y="4970"/>
                    </a:cubicBezTo>
                    <a:cubicBezTo>
                      <a:pt x="751686" y="4886"/>
                      <a:pt x="751418" y="4786"/>
                      <a:pt x="751134" y="4702"/>
                    </a:cubicBezTo>
                    <a:cubicBezTo>
                      <a:pt x="749412" y="4201"/>
                      <a:pt x="747673" y="3733"/>
                      <a:pt x="745918" y="3298"/>
                    </a:cubicBezTo>
                    <a:cubicBezTo>
                      <a:pt x="745215" y="3131"/>
                      <a:pt x="744496" y="2997"/>
                      <a:pt x="743794" y="2830"/>
                    </a:cubicBezTo>
                    <a:cubicBezTo>
                      <a:pt x="742874" y="2629"/>
                      <a:pt x="741955" y="2412"/>
                      <a:pt x="741019" y="2228"/>
                    </a:cubicBezTo>
                    <a:cubicBezTo>
                      <a:pt x="733378" y="723"/>
                      <a:pt x="725486" y="-63"/>
                      <a:pt x="717393" y="4"/>
                    </a:cubicBezTo>
                    <a:lnTo>
                      <a:pt x="488530" y="2044"/>
                    </a:lnTo>
                    <a:lnTo>
                      <a:pt x="112630" y="5405"/>
                    </a:lnTo>
                    <a:cubicBezTo>
                      <a:pt x="104973" y="5471"/>
                      <a:pt x="97398" y="6358"/>
                      <a:pt x="90008" y="7913"/>
                    </a:cubicBezTo>
                    <a:cubicBezTo>
                      <a:pt x="88604" y="8213"/>
                      <a:pt x="87199" y="8498"/>
                      <a:pt x="85812" y="8849"/>
                    </a:cubicBezTo>
                    <a:cubicBezTo>
                      <a:pt x="84741" y="9116"/>
                      <a:pt x="83688" y="9417"/>
                      <a:pt x="82635" y="9718"/>
                    </a:cubicBezTo>
                    <a:cubicBezTo>
                      <a:pt x="81264" y="10103"/>
                      <a:pt x="79893" y="10504"/>
                      <a:pt x="78538" y="10939"/>
                    </a:cubicBezTo>
                    <a:cubicBezTo>
                      <a:pt x="77502" y="11273"/>
                      <a:pt x="76465" y="11624"/>
                      <a:pt x="75445" y="11975"/>
                    </a:cubicBezTo>
                    <a:cubicBezTo>
                      <a:pt x="74041" y="12477"/>
                      <a:pt x="72653" y="12995"/>
                      <a:pt x="71265" y="13547"/>
                    </a:cubicBezTo>
                    <a:cubicBezTo>
                      <a:pt x="70346" y="13915"/>
                      <a:pt x="69426" y="14266"/>
                      <a:pt x="68506" y="14651"/>
                    </a:cubicBezTo>
                    <a:cubicBezTo>
                      <a:pt x="66450" y="15520"/>
                      <a:pt x="64427" y="16456"/>
                      <a:pt x="62420" y="17443"/>
                    </a:cubicBezTo>
                    <a:cubicBezTo>
                      <a:pt x="61333" y="17978"/>
                      <a:pt x="60280" y="18563"/>
                      <a:pt x="59210" y="19132"/>
                    </a:cubicBezTo>
                    <a:cubicBezTo>
                      <a:pt x="58090" y="19734"/>
                      <a:pt x="56953" y="20319"/>
                      <a:pt x="55849" y="20954"/>
                    </a:cubicBezTo>
                    <a:cubicBezTo>
                      <a:pt x="54528" y="21723"/>
                      <a:pt x="53224" y="22543"/>
                      <a:pt x="51937" y="23362"/>
                    </a:cubicBezTo>
                    <a:cubicBezTo>
                      <a:pt x="51051" y="23930"/>
                      <a:pt x="50164" y="24499"/>
                      <a:pt x="49278" y="25101"/>
                    </a:cubicBezTo>
                    <a:cubicBezTo>
                      <a:pt x="48492" y="25636"/>
                      <a:pt x="47707" y="26171"/>
                      <a:pt x="46937" y="26723"/>
                    </a:cubicBezTo>
                    <a:cubicBezTo>
                      <a:pt x="42022" y="30217"/>
                      <a:pt x="37390" y="34079"/>
                      <a:pt x="33060" y="38326"/>
                    </a:cubicBezTo>
                    <a:cubicBezTo>
                      <a:pt x="32843" y="38527"/>
                      <a:pt x="32642" y="38744"/>
                      <a:pt x="32425" y="38962"/>
                    </a:cubicBezTo>
                    <a:cubicBezTo>
                      <a:pt x="30920" y="40466"/>
                      <a:pt x="29448" y="42021"/>
                      <a:pt x="28010" y="43626"/>
                    </a:cubicBezTo>
                    <a:cubicBezTo>
                      <a:pt x="27576" y="44111"/>
                      <a:pt x="27141" y="44580"/>
                      <a:pt x="26723" y="45064"/>
                    </a:cubicBezTo>
                    <a:cubicBezTo>
                      <a:pt x="25151" y="46887"/>
                      <a:pt x="23630" y="48743"/>
                      <a:pt x="22175" y="50666"/>
                    </a:cubicBezTo>
                    <a:cubicBezTo>
                      <a:pt x="22092" y="50766"/>
                      <a:pt x="22025" y="50866"/>
                      <a:pt x="21941" y="50967"/>
                    </a:cubicBezTo>
                    <a:cubicBezTo>
                      <a:pt x="21891" y="51033"/>
                      <a:pt x="21841" y="51117"/>
                      <a:pt x="21791" y="51184"/>
                    </a:cubicBezTo>
                    <a:cubicBezTo>
                      <a:pt x="20319" y="53157"/>
                      <a:pt x="18931" y="55180"/>
                      <a:pt x="17594" y="57220"/>
                    </a:cubicBezTo>
                    <a:cubicBezTo>
                      <a:pt x="17126" y="57956"/>
                      <a:pt x="16674" y="58708"/>
                      <a:pt x="16223" y="59460"/>
                    </a:cubicBezTo>
                    <a:cubicBezTo>
                      <a:pt x="15253" y="61032"/>
                      <a:pt x="14317" y="62620"/>
                      <a:pt x="13431" y="64242"/>
                    </a:cubicBezTo>
                    <a:cubicBezTo>
                      <a:pt x="13046" y="64961"/>
                      <a:pt x="12645" y="65680"/>
                      <a:pt x="12277" y="66399"/>
                    </a:cubicBezTo>
                    <a:cubicBezTo>
                      <a:pt x="11675" y="67570"/>
                      <a:pt x="11090" y="68740"/>
                      <a:pt x="10521" y="69927"/>
                    </a:cubicBezTo>
                    <a:cubicBezTo>
                      <a:pt x="9836" y="71382"/>
                      <a:pt x="9134" y="72836"/>
                      <a:pt x="8515" y="74308"/>
                    </a:cubicBezTo>
                    <a:cubicBezTo>
                      <a:pt x="7645" y="76364"/>
                      <a:pt x="6893" y="78454"/>
                      <a:pt x="6157" y="80561"/>
                    </a:cubicBezTo>
                    <a:cubicBezTo>
                      <a:pt x="5907" y="81280"/>
                      <a:pt x="5639" y="81999"/>
                      <a:pt x="5405" y="82718"/>
                    </a:cubicBezTo>
                    <a:cubicBezTo>
                      <a:pt x="4736" y="84774"/>
                      <a:pt x="4134" y="86831"/>
                      <a:pt x="3583" y="88904"/>
                    </a:cubicBezTo>
                    <a:cubicBezTo>
                      <a:pt x="3499" y="89205"/>
                      <a:pt x="3399" y="89506"/>
                      <a:pt x="3315" y="89824"/>
                    </a:cubicBezTo>
                    <a:cubicBezTo>
                      <a:pt x="1024" y="98853"/>
                      <a:pt x="-79" y="108199"/>
                      <a:pt x="4" y="117579"/>
                    </a:cubicBezTo>
                    <a:lnTo>
                      <a:pt x="12912" y="1460631"/>
                    </a:lnTo>
                    <a:lnTo>
                      <a:pt x="15287" y="1707436"/>
                    </a:lnTo>
                    <a:cubicBezTo>
                      <a:pt x="15337" y="1713003"/>
                      <a:pt x="15872" y="1718554"/>
                      <a:pt x="16758" y="1724038"/>
                    </a:cubicBezTo>
                    <a:cubicBezTo>
                      <a:pt x="17377" y="1727784"/>
                      <a:pt x="18129" y="1731479"/>
                      <a:pt x="19115" y="1735140"/>
                    </a:cubicBezTo>
                    <a:cubicBezTo>
                      <a:pt x="19166" y="1735308"/>
                      <a:pt x="19232" y="1735475"/>
                      <a:pt x="19283" y="1735642"/>
                    </a:cubicBezTo>
                    <a:cubicBezTo>
                      <a:pt x="19901" y="1737866"/>
                      <a:pt x="20603" y="1740073"/>
                      <a:pt x="21373" y="1742246"/>
                    </a:cubicBezTo>
                    <a:cubicBezTo>
                      <a:pt x="21573" y="1742832"/>
                      <a:pt x="21791" y="1743400"/>
                      <a:pt x="22008" y="1743969"/>
                    </a:cubicBezTo>
                    <a:cubicBezTo>
                      <a:pt x="22693" y="1745825"/>
                      <a:pt x="23429" y="1747664"/>
                      <a:pt x="24215" y="1749486"/>
                    </a:cubicBezTo>
                    <a:cubicBezTo>
                      <a:pt x="24365" y="1749837"/>
                      <a:pt x="24483" y="1750205"/>
                      <a:pt x="24633" y="1750556"/>
                    </a:cubicBezTo>
                    <a:cubicBezTo>
                      <a:pt x="24850" y="1751025"/>
                      <a:pt x="25084" y="1751493"/>
                      <a:pt x="25319" y="1751961"/>
                    </a:cubicBezTo>
                    <a:cubicBezTo>
                      <a:pt x="25720" y="1752813"/>
                      <a:pt x="26121" y="1753649"/>
                      <a:pt x="26539" y="1754502"/>
                    </a:cubicBezTo>
                    <a:cubicBezTo>
                      <a:pt x="27509" y="1756459"/>
                      <a:pt x="28529" y="1758398"/>
                      <a:pt x="29616" y="1760304"/>
                    </a:cubicBezTo>
                    <a:cubicBezTo>
                      <a:pt x="29950" y="1760906"/>
                      <a:pt x="30268" y="1761508"/>
                      <a:pt x="30619" y="1762093"/>
                    </a:cubicBezTo>
                    <a:cubicBezTo>
                      <a:pt x="30870" y="1762494"/>
                      <a:pt x="31120" y="1762896"/>
                      <a:pt x="31371" y="1763314"/>
                    </a:cubicBezTo>
                    <a:cubicBezTo>
                      <a:pt x="32207" y="1764668"/>
                      <a:pt x="33060" y="1766006"/>
                      <a:pt x="33963" y="1767343"/>
                    </a:cubicBezTo>
                    <a:cubicBezTo>
                      <a:pt x="35417" y="1769500"/>
                      <a:pt x="36922" y="1771623"/>
                      <a:pt x="38511" y="1773680"/>
                    </a:cubicBezTo>
                    <a:cubicBezTo>
                      <a:pt x="38511" y="1773680"/>
                      <a:pt x="38511" y="1773680"/>
                      <a:pt x="38511" y="1773680"/>
                    </a:cubicBezTo>
                    <a:cubicBezTo>
                      <a:pt x="38511" y="1773680"/>
                      <a:pt x="38511" y="1773680"/>
                      <a:pt x="38511" y="1773680"/>
                    </a:cubicBezTo>
                    <a:cubicBezTo>
                      <a:pt x="38511" y="1773697"/>
                      <a:pt x="38544" y="1773713"/>
                      <a:pt x="38561" y="1773730"/>
                    </a:cubicBezTo>
                    <a:cubicBezTo>
                      <a:pt x="39798" y="1775319"/>
                      <a:pt x="41085" y="1776857"/>
                      <a:pt x="42406" y="1778378"/>
                    </a:cubicBezTo>
                    <a:cubicBezTo>
                      <a:pt x="42691" y="1778696"/>
                      <a:pt x="42958" y="1779014"/>
                      <a:pt x="43242" y="1779315"/>
                    </a:cubicBezTo>
                    <a:cubicBezTo>
                      <a:pt x="44262" y="1780452"/>
                      <a:pt x="45316" y="1781572"/>
                      <a:pt x="46369" y="1782659"/>
                    </a:cubicBezTo>
                    <a:cubicBezTo>
                      <a:pt x="46904" y="1783211"/>
                      <a:pt x="47422" y="1783745"/>
                      <a:pt x="47957" y="1784281"/>
                    </a:cubicBezTo>
                    <a:cubicBezTo>
                      <a:pt x="48994" y="1785301"/>
                      <a:pt x="50047" y="1786304"/>
                      <a:pt x="51117" y="1787290"/>
                    </a:cubicBezTo>
                    <a:cubicBezTo>
                      <a:pt x="51669" y="1787809"/>
                      <a:pt x="52238" y="1788310"/>
                      <a:pt x="52806" y="1788812"/>
                    </a:cubicBezTo>
                    <a:cubicBezTo>
                      <a:pt x="54127" y="1789982"/>
                      <a:pt x="55465" y="1791119"/>
                      <a:pt x="56836" y="1792223"/>
                    </a:cubicBezTo>
                    <a:cubicBezTo>
                      <a:pt x="56886" y="1792273"/>
                      <a:pt x="56936" y="1792306"/>
                      <a:pt x="56986" y="1792356"/>
                    </a:cubicBezTo>
                    <a:cubicBezTo>
                      <a:pt x="60380" y="1795065"/>
                      <a:pt x="63908" y="1797573"/>
                      <a:pt x="67570" y="1799864"/>
                    </a:cubicBezTo>
                    <a:cubicBezTo>
                      <a:pt x="68607" y="1800516"/>
                      <a:pt x="69693" y="1801118"/>
                      <a:pt x="70747" y="1801736"/>
                    </a:cubicBezTo>
                    <a:cubicBezTo>
                      <a:pt x="71449" y="1802138"/>
                      <a:pt x="72118" y="1802572"/>
                      <a:pt x="72837" y="1802957"/>
                    </a:cubicBezTo>
                    <a:cubicBezTo>
                      <a:pt x="75963" y="1804696"/>
                      <a:pt x="79190" y="1806251"/>
                      <a:pt x="82468" y="1807705"/>
                    </a:cubicBezTo>
                    <a:cubicBezTo>
                      <a:pt x="83253" y="1808056"/>
                      <a:pt x="84022" y="1808424"/>
                      <a:pt x="84808" y="1808742"/>
                    </a:cubicBezTo>
                    <a:cubicBezTo>
                      <a:pt x="85577" y="1809060"/>
                      <a:pt x="86363" y="1809327"/>
                      <a:pt x="87132" y="1809645"/>
                    </a:cubicBezTo>
                    <a:cubicBezTo>
                      <a:pt x="88303" y="1810096"/>
                      <a:pt x="89473" y="1810564"/>
                      <a:pt x="90660" y="1810982"/>
                    </a:cubicBezTo>
                    <a:cubicBezTo>
                      <a:pt x="91463" y="1811267"/>
                      <a:pt x="92265" y="1811518"/>
                      <a:pt x="93068" y="1811768"/>
                    </a:cubicBezTo>
                    <a:cubicBezTo>
                      <a:pt x="94038" y="1812086"/>
                      <a:pt x="95024" y="1812404"/>
                      <a:pt x="95994" y="1812688"/>
                    </a:cubicBezTo>
                    <a:cubicBezTo>
                      <a:pt x="97014" y="1812989"/>
                      <a:pt x="98034" y="1813273"/>
                      <a:pt x="99070" y="1813557"/>
                    </a:cubicBezTo>
                    <a:cubicBezTo>
                      <a:pt x="99823" y="1813758"/>
                      <a:pt x="100559" y="1813942"/>
                      <a:pt x="101311" y="1814126"/>
                    </a:cubicBezTo>
                    <a:cubicBezTo>
                      <a:pt x="105274" y="1815112"/>
                      <a:pt x="109286" y="1815882"/>
                      <a:pt x="113366" y="1816450"/>
                    </a:cubicBezTo>
                    <a:cubicBezTo>
                      <a:pt x="113901" y="1816517"/>
                      <a:pt x="114419" y="1816600"/>
                      <a:pt x="114954" y="1816667"/>
                    </a:cubicBezTo>
                    <a:cubicBezTo>
                      <a:pt x="116225" y="1816818"/>
                      <a:pt x="117496" y="1816952"/>
                      <a:pt x="118783" y="1817069"/>
                    </a:cubicBezTo>
                    <a:cubicBezTo>
                      <a:pt x="119369" y="1817119"/>
                      <a:pt x="119954" y="1817169"/>
                      <a:pt x="120539" y="1817202"/>
                    </a:cubicBezTo>
                    <a:cubicBezTo>
                      <a:pt x="123699" y="1817436"/>
                      <a:pt x="126859" y="1817587"/>
                      <a:pt x="130036" y="1817554"/>
                    </a:cubicBezTo>
                    <a:lnTo>
                      <a:pt x="367945" y="1815430"/>
                    </a:lnTo>
                    <a:lnTo>
                      <a:pt x="734799" y="1812153"/>
                    </a:lnTo>
                    <a:cubicBezTo>
                      <a:pt x="735568" y="1812153"/>
                      <a:pt x="736337" y="1812103"/>
                      <a:pt x="737106" y="1812069"/>
                    </a:cubicBezTo>
                    <a:cubicBezTo>
                      <a:pt x="738761" y="1812019"/>
                      <a:pt x="740417" y="1811952"/>
                      <a:pt x="742055" y="1811835"/>
                    </a:cubicBezTo>
                    <a:cubicBezTo>
                      <a:pt x="743125" y="1811752"/>
                      <a:pt x="744179" y="1811668"/>
                      <a:pt x="745232" y="1811568"/>
                    </a:cubicBezTo>
                    <a:cubicBezTo>
                      <a:pt x="746202" y="1811467"/>
                      <a:pt x="747155" y="1811367"/>
                      <a:pt x="748108" y="1811233"/>
                    </a:cubicBezTo>
                    <a:cubicBezTo>
                      <a:pt x="749295" y="1811083"/>
                      <a:pt x="750499" y="1810932"/>
                      <a:pt x="751686" y="1810748"/>
                    </a:cubicBezTo>
                    <a:cubicBezTo>
                      <a:pt x="752973" y="1810548"/>
                      <a:pt x="754227" y="1810314"/>
                      <a:pt x="755498" y="1810063"/>
                    </a:cubicBezTo>
                    <a:cubicBezTo>
                      <a:pt x="758056" y="1809578"/>
                      <a:pt x="760598" y="1809043"/>
                      <a:pt x="763089" y="1808391"/>
                    </a:cubicBezTo>
                    <a:cubicBezTo>
                      <a:pt x="763139" y="1808391"/>
                      <a:pt x="763189" y="1808358"/>
                      <a:pt x="763256" y="1808341"/>
                    </a:cubicBezTo>
                    <a:cubicBezTo>
                      <a:pt x="764945" y="1807906"/>
                      <a:pt x="766600" y="1807421"/>
                      <a:pt x="768255" y="1806903"/>
                    </a:cubicBezTo>
                    <a:cubicBezTo>
                      <a:pt x="768372" y="1806869"/>
                      <a:pt x="768506" y="1806836"/>
                      <a:pt x="768623" y="1806786"/>
                    </a:cubicBezTo>
                    <a:cubicBezTo>
                      <a:pt x="770362" y="1806234"/>
                      <a:pt x="772068" y="1805649"/>
                      <a:pt x="773773" y="1805030"/>
                    </a:cubicBezTo>
                    <a:cubicBezTo>
                      <a:pt x="773806" y="1805030"/>
                      <a:pt x="773823" y="1805014"/>
                      <a:pt x="773857" y="1804997"/>
                    </a:cubicBezTo>
                    <a:cubicBezTo>
                      <a:pt x="777268" y="1803743"/>
                      <a:pt x="780578" y="1802322"/>
                      <a:pt x="783822" y="1800767"/>
                    </a:cubicBezTo>
                    <a:cubicBezTo>
                      <a:pt x="784206" y="1800583"/>
                      <a:pt x="784574" y="1800382"/>
                      <a:pt x="784959" y="1800198"/>
                    </a:cubicBezTo>
                    <a:cubicBezTo>
                      <a:pt x="787835" y="1798777"/>
                      <a:pt x="790660" y="1797239"/>
                      <a:pt x="793386" y="1795583"/>
                    </a:cubicBezTo>
                    <a:cubicBezTo>
                      <a:pt x="793453" y="1795533"/>
                      <a:pt x="793536" y="1795500"/>
                      <a:pt x="793603" y="1795450"/>
                    </a:cubicBezTo>
                    <a:cubicBezTo>
                      <a:pt x="796395" y="1793744"/>
                      <a:pt x="799104" y="1791922"/>
                      <a:pt x="801729" y="1789999"/>
                    </a:cubicBezTo>
                    <a:cubicBezTo>
                      <a:pt x="802214" y="1789631"/>
                      <a:pt x="802715" y="1789280"/>
                      <a:pt x="803200" y="1788912"/>
                    </a:cubicBezTo>
                    <a:cubicBezTo>
                      <a:pt x="804087" y="1788243"/>
                      <a:pt x="804973" y="1787541"/>
                      <a:pt x="805842" y="1786839"/>
                    </a:cubicBezTo>
                    <a:cubicBezTo>
                      <a:pt x="806411" y="1786387"/>
                      <a:pt x="806962" y="1785936"/>
                      <a:pt x="807514" y="1785468"/>
                    </a:cubicBezTo>
                    <a:cubicBezTo>
                      <a:pt x="808618" y="1784548"/>
                      <a:pt x="809704" y="1783629"/>
                      <a:pt x="810758" y="1782659"/>
                    </a:cubicBezTo>
                    <a:cubicBezTo>
                      <a:pt x="811126" y="1782324"/>
                      <a:pt x="811460" y="1781990"/>
                      <a:pt x="811828" y="1781655"/>
                    </a:cubicBezTo>
                    <a:cubicBezTo>
                      <a:pt x="815473" y="1778278"/>
                      <a:pt x="818917" y="1774683"/>
                      <a:pt x="822077" y="1770854"/>
                    </a:cubicBezTo>
                    <a:cubicBezTo>
                      <a:pt x="822111" y="1770821"/>
                      <a:pt x="822144" y="1770771"/>
                      <a:pt x="822177" y="1770737"/>
                    </a:cubicBezTo>
                    <a:cubicBezTo>
                      <a:pt x="823281" y="1769400"/>
                      <a:pt x="824368" y="1768029"/>
                      <a:pt x="825421" y="1766641"/>
                    </a:cubicBezTo>
                    <a:close/>
                  </a:path>
                </a:pathLst>
              </a:custGeom>
              <a:solidFill>
                <a:srgbClr val="FFD126"/>
              </a:solidFill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1" name="Gráfico 19"/>
            <p:cNvGrpSpPr/>
            <p:nvPr/>
          </p:nvGrpSpPr>
          <p:grpSpPr>
            <a:xfrm>
              <a:off x="3964823" y="3100652"/>
              <a:ext cx="1662069" cy="1318790"/>
              <a:chOff x="3964823" y="3100652"/>
              <a:chExt cx="1662069" cy="1318790"/>
            </a:xfrm>
          </p:grpSpPr>
          <p:grpSp>
            <p:nvGrpSpPr>
              <p:cNvPr id="13" name="Gráfico 19"/>
              <p:cNvGrpSpPr/>
              <p:nvPr/>
            </p:nvGrpSpPr>
            <p:grpSpPr>
              <a:xfrm>
                <a:off x="3964823" y="3100652"/>
                <a:ext cx="819765" cy="777514"/>
                <a:chOff x="3964823" y="3100652"/>
                <a:chExt cx="819765" cy="777514"/>
              </a:xfrm>
            </p:grpSpPr>
            <p:grpSp>
              <p:nvGrpSpPr>
                <p:cNvPr id="21" name="Gráfico 19"/>
                <p:cNvGrpSpPr/>
                <p:nvPr/>
              </p:nvGrpSpPr>
              <p:grpSpPr>
                <a:xfrm>
                  <a:off x="3964823" y="3100652"/>
                  <a:ext cx="819765" cy="777514"/>
                  <a:chOff x="3964823" y="3100652"/>
                  <a:chExt cx="819765" cy="777514"/>
                </a:xfrm>
              </p:grpSpPr>
              <p:sp>
                <p:nvSpPr>
                  <p:cNvPr id="25" name="Forma Livre: Forma 24"/>
                  <p:cNvSpPr/>
                  <p:nvPr/>
                </p:nvSpPr>
                <p:spPr>
                  <a:xfrm>
                    <a:off x="3996022" y="3131835"/>
                    <a:ext cx="757383" cy="715148"/>
                  </a:xfrm>
                  <a:custGeom>
                    <a:avLst/>
                    <a:gdLst>
                      <a:gd name="csX0" fmla="*/ 757383 w 757383"/>
                      <a:gd name="csY0" fmla="*/ 153139 h 715148"/>
                      <a:gd name="csX1" fmla="*/ 757383 w 757383"/>
                      <a:gd name="csY1" fmla="*/ 432246 h 715148"/>
                      <a:gd name="csX2" fmla="*/ 598593 w 757383"/>
                      <a:gd name="csY2" fmla="*/ 578178 h 715148"/>
                      <a:gd name="csX3" fmla="*/ 584782 w 757383"/>
                      <a:gd name="csY3" fmla="*/ 590919 h 715148"/>
                      <a:gd name="csX4" fmla="*/ 584782 w 757383"/>
                      <a:gd name="csY4" fmla="*/ 706688 h 715148"/>
                      <a:gd name="csX5" fmla="*/ 575519 w 757383"/>
                      <a:gd name="csY5" fmla="*/ 715149 h 715148"/>
                      <a:gd name="csX6" fmla="*/ 569734 w 757383"/>
                      <a:gd name="csY6" fmla="*/ 713142 h 715148"/>
                      <a:gd name="csX7" fmla="*/ 399224 w 757383"/>
                      <a:gd name="csY7" fmla="*/ 582860 h 715148"/>
                      <a:gd name="csX8" fmla="*/ 385212 w 757383"/>
                      <a:gd name="csY8" fmla="*/ 578178 h 715148"/>
                      <a:gd name="csX9" fmla="*/ 166598 w 757383"/>
                      <a:gd name="csY9" fmla="*/ 578178 h 715148"/>
                      <a:gd name="csX10" fmla="*/ 0 w 757383"/>
                      <a:gd name="csY10" fmla="*/ 425056 h 715148"/>
                      <a:gd name="csX11" fmla="*/ 0 w 757383"/>
                      <a:gd name="csY11" fmla="*/ 153122 h 715148"/>
                      <a:gd name="csX12" fmla="*/ 166598 w 757383"/>
                      <a:gd name="csY12" fmla="*/ 0 h 715148"/>
                      <a:gd name="csX13" fmla="*/ 590785 w 757383"/>
                      <a:gd name="csY13" fmla="*/ 0 h 715148"/>
                      <a:gd name="csX14" fmla="*/ 757383 w 757383"/>
                      <a:gd name="csY14" fmla="*/ 153122 h 71514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</a:cxnLst>
                    <a:rect l="l" t="t" r="r" b="b"/>
                    <a:pathLst>
                      <a:path w="757383" h="715148">
                        <a:moveTo>
                          <a:pt x="757383" y="153139"/>
                        </a:moveTo>
                        <a:lnTo>
                          <a:pt x="757383" y="432246"/>
                        </a:lnTo>
                        <a:cubicBezTo>
                          <a:pt x="757383" y="512719"/>
                          <a:pt x="686156" y="578178"/>
                          <a:pt x="598593" y="578178"/>
                        </a:cubicBezTo>
                        <a:cubicBezTo>
                          <a:pt x="590969" y="578178"/>
                          <a:pt x="584782" y="583913"/>
                          <a:pt x="584782" y="590919"/>
                        </a:cubicBezTo>
                        <a:lnTo>
                          <a:pt x="584782" y="706688"/>
                        </a:lnTo>
                        <a:cubicBezTo>
                          <a:pt x="584782" y="711972"/>
                          <a:pt x="580084" y="715149"/>
                          <a:pt x="575519" y="715149"/>
                        </a:cubicBezTo>
                        <a:cubicBezTo>
                          <a:pt x="573446" y="715149"/>
                          <a:pt x="571406" y="714463"/>
                          <a:pt x="569734" y="713142"/>
                        </a:cubicBezTo>
                        <a:lnTo>
                          <a:pt x="399224" y="582860"/>
                        </a:lnTo>
                        <a:cubicBezTo>
                          <a:pt x="395311" y="579850"/>
                          <a:pt x="390312" y="578178"/>
                          <a:pt x="385212" y="578178"/>
                        </a:cubicBezTo>
                        <a:lnTo>
                          <a:pt x="166598" y="578178"/>
                        </a:lnTo>
                        <a:cubicBezTo>
                          <a:pt x="74738" y="578178"/>
                          <a:pt x="0" y="509492"/>
                          <a:pt x="0" y="425056"/>
                        </a:cubicBezTo>
                        <a:lnTo>
                          <a:pt x="0" y="153122"/>
                        </a:lnTo>
                        <a:cubicBezTo>
                          <a:pt x="0" y="68652"/>
                          <a:pt x="74738" y="0"/>
                          <a:pt x="166598" y="0"/>
                        </a:cubicBezTo>
                        <a:lnTo>
                          <a:pt x="590785" y="0"/>
                        </a:lnTo>
                        <a:cubicBezTo>
                          <a:pt x="682645" y="0"/>
                          <a:pt x="757383" y="68636"/>
                          <a:pt x="757383" y="153122"/>
                        </a:cubicBezTo>
                        <a:close/>
                      </a:path>
                    </a:pathLst>
                  </a:custGeom>
                  <a:solidFill>
                    <a:srgbClr val="FBE300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6" name="Forma Livre: Forma 25"/>
                  <p:cNvSpPr/>
                  <p:nvPr/>
                </p:nvSpPr>
                <p:spPr>
                  <a:xfrm>
                    <a:off x="3964823" y="3100652"/>
                    <a:ext cx="819765" cy="777514"/>
                  </a:xfrm>
                  <a:custGeom>
                    <a:avLst/>
                    <a:gdLst>
                      <a:gd name="csX0" fmla="*/ 606736 w 819765"/>
                      <a:gd name="csY0" fmla="*/ 777514 h 777514"/>
                      <a:gd name="csX1" fmla="*/ 581907 w 819765"/>
                      <a:gd name="csY1" fmla="*/ 769020 h 777514"/>
                      <a:gd name="csX2" fmla="*/ 413753 w 819765"/>
                      <a:gd name="csY2" fmla="*/ 640544 h 777514"/>
                      <a:gd name="csX3" fmla="*/ 197798 w 819765"/>
                      <a:gd name="csY3" fmla="*/ 640544 h 777514"/>
                      <a:gd name="csX4" fmla="*/ 0 w 819765"/>
                      <a:gd name="csY4" fmla="*/ 456239 h 777514"/>
                      <a:gd name="csX5" fmla="*/ 0 w 819765"/>
                      <a:gd name="csY5" fmla="*/ 184305 h 777514"/>
                      <a:gd name="csX6" fmla="*/ 197798 w 819765"/>
                      <a:gd name="csY6" fmla="*/ 0 h 777514"/>
                      <a:gd name="csX7" fmla="*/ 621984 w 819765"/>
                      <a:gd name="csY7" fmla="*/ 0 h 777514"/>
                      <a:gd name="csX8" fmla="*/ 819765 w 819765"/>
                      <a:gd name="csY8" fmla="*/ 184305 h 777514"/>
                      <a:gd name="csX9" fmla="*/ 819765 w 819765"/>
                      <a:gd name="csY9" fmla="*/ 463412 h 777514"/>
                      <a:gd name="csX10" fmla="*/ 647165 w 819765"/>
                      <a:gd name="csY10" fmla="*/ 639792 h 777514"/>
                      <a:gd name="csX11" fmla="*/ 647165 w 819765"/>
                      <a:gd name="csY11" fmla="*/ 737838 h 777514"/>
                      <a:gd name="csX12" fmla="*/ 606719 w 819765"/>
                      <a:gd name="csY12" fmla="*/ 777481 h 777514"/>
                      <a:gd name="csX13" fmla="*/ 620112 w 819765"/>
                      <a:gd name="csY13" fmla="*/ 719730 h 777514"/>
                      <a:gd name="csX14" fmla="*/ 620179 w 819765"/>
                      <a:gd name="csY14" fmla="*/ 719780 h 777514"/>
                      <a:gd name="csX15" fmla="*/ 620112 w 819765"/>
                      <a:gd name="csY15" fmla="*/ 719730 h 777514"/>
                      <a:gd name="csX16" fmla="*/ 197798 w 819765"/>
                      <a:gd name="csY16" fmla="*/ 62399 h 777514"/>
                      <a:gd name="csX17" fmla="*/ 62382 w 819765"/>
                      <a:gd name="csY17" fmla="*/ 184322 h 777514"/>
                      <a:gd name="csX18" fmla="*/ 62382 w 819765"/>
                      <a:gd name="csY18" fmla="*/ 456256 h 777514"/>
                      <a:gd name="csX19" fmla="*/ 197798 w 819765"/>
                      <a:gd name="csY19" fmla="*/ 578178 h 777514"/>
                      <a:gd name="csX20" fmla="*/ 416429 w 819765"/>
                      <a:gd name="csY20" fmla="*/ 578178 h 777514"/>
                      <a:gd name="csX21" fmla="*/ 449434 w 819765"/>
                      <a:gd name="csY21" fmla="*/ 589314 h 777514"/>
                      <a:gd name="csX22" fmla="*/ 584816 w 819765"/>
                      <a:gd name="csY22" fmla="*/ 692744 h 777514"/>
                      <a:gd name="csX23" fmla="*/ 584816 w 819765"/>
                      <a:gd name="csY23" fmla="*/ 622085 h 777514"/>
                      <a:gd name="csX24" fmla="*/ 629809 w 819765"/>
                      <a:gd name="csY24" fmla="*/ 578161 h 777514"/>
                      <a:gd name="csX25" fmla="*/ 757416 w 819765"/>
                      <a:gd name="csY25" fmla="*/ 463412 h 777514"/>
                      <a:gd name="csX26" fmla="*/ 757416 w 819765"/>
                      <a:gd name="csY26" fmla="*/ 184305 h 777514"/>
                      <a:gd name="csX27" fmla="*/ 622001 w 819765"/>
                      <a:gd name="csY27" fmla="*/ 62382 h 777514"/>
                      <a:gd name="csX28" fmla="*/ 197798 w 819765"/>
                      <a:gd name="csY28" fmla="*/ 62382 h 777514"/>
                      <a:gd name="csX29" fmla="*/ 411496 w 819765"/>
                      <a:gd name="csY29" fmla="*/ 638838 h 777514"/>
                      <a:gd name="csX30" fmla="*/ 411530 w 819765"/>
                      <a:gd name="csY30" fmla="*/ 638872 h 777514"/>
                      <a:gd name="csX31" fmla="*/ 411496 w 819765"/>
                      <a:gd name="csY31" fmla="*/ 638838 h 77751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  <a:cxn ang="0">
                        <a:pos x="csX21" y="csY21"/>
                      </a:cxn>
                      <a:cxn ang="0">
                        <a:pos x="csX22" y="csY22"/>
                      </a:cxn>
                      <a:cxn ang="0">
                        <a:pos x="csX23" y="csY23"/>
                      </a:cxn>
                      <a:cxn ang="0">
                        <a:pos x="csX24" y="csY24"/>
                      </a:cxn>
                      <a:cxn ang="0">
                        <a:pos x="csX25" y="csY25"/>
                      </a:cxn>
                      <a:cxn ang="0">
                        <a:pos x="csX26" y="csY26"/>
                      </a:cxn>
                      <a:cxn ang="0">
                        <a:pos x="csX27" y="csY27"/>
                      </a:cxn>
                      <a:cxn ang="0">
                        <a:pos x="csX28" y="csY28"/>
                      </a:cxn>
                      <a:cxn ang="0">
                        <a:pos x="csX29" y="csY29"/>
                      </a:cxn>
                      <a:cxn ang="0">
                        <a:pos x="csX30" y="csY30"/>
                      </a:cxn>
                      <a:cxn ang="0">
                        <a:pos x="csX31" y="csY31"/>
                      </a:cxn>
                    </a:cxnLst>
                    <a:rect l="l" t="t" r="r" b="b"/>
                    <a:pathLst>
                      <a:path w="819765" h="777514">
                        <a:moveTo>
                          <a:pt x="606736" y="777514"/>
                        </a:moveTo>
                        <a:cubicBezTo>
                          <a:pt x="597791" y="777514"/>
                          <a:pt x="588979" y="774505"/>
                          <a:pt x="581907" y="769020"/>
                        </a:cubicBezTo>
                        <a:lnTo>
                          <a:pt x="413753" y="640544"/>
                        </a:lnTo>
                        <a:lnTo>
                          <a:pt x="197798" y="640544"/>
                        </a:lnTo>
                        <a:cubicBezTo>
                          <a:pt x="88733" y="640544"/>
                          <a:pt x="0" y="557863"/>
                          <a:pt x="0" y="456239"/>
                        </a:cubicBezTo>
                        <a:lnTo>
                          <a:pt x="0" y="184305"/>
                        </a:lnTo>
                        <a:cubicBezTo>
                          <a:pt x="0" y="82681"/>
                          <a:pt x="88733" y="0"/>
                          <a:pt x="197798" y="0"/>
                        </a:cubicBezTo>
                        <a:lnTo>
                          <a:pt x="621984" y="0"/>
                        </a:lnTo>
                        <a:cubicBezTo>
                          <a:pt x="731049" y="0"/>
                          <a:pt x="819765" y="82681"/>
                          <a:pt x="819765" y="184305"/>
                        </a:cubicBezTo>
                        <a:lnTo>
                          <a:pt x="819765" y="463412"/>
                        </a:lnTo>
                        <a:cubicBezTo>
                          <a:pt x="819765" y="555606"/>
                          <a:pt x="743806" y="631582"/>
                          <a:pt x="647165" y="639792"/>
                        </a:cubicBezTo>
                        <a:lnTo>
                          <a:pt x="647165" y="737838"/>
                        </a:lnTo>
                        <a:cubicBezTo>
                          <a:pt x="647165" y="759691"/>
                          <a:pt x="629024" y="777481"/>
                          <a:pt x="606719" y="777481"/>
                        </a:cubicBezTo>
                        <a:close/>
                        <a:moveTo>
                          <a:pt x="620112" y="719730"/>
                        </a:moveTo>
                        <a:cubicBezTo>
                          <a:pt x="620112" y="719730"/>
                          <a:pt x="620162" y="719763"/>
                          <a:pt x="620179" y="719780"/>
                        </a:cubicBezTo>
                        <a:cubicBezTo>
                          <a:pt x="620162" y="719780"/>
                          <a:pt x="620145" y="719747"/>
                          <a:pt x="620112" y="719730"/>
                        </a:cubicBezTo>
                        <a:close/>
                        <a:moveTo>
                          <a:pt x="197798" y="62399"/>
                        </a:moveTo>
                        <a:cubicBezTo>
                          <a:pt x="123126" y="62399"/>
                          <a:pt x="62382" y="117090"/>
                          <a:pt x="62382" y="184322"/>
                        </a:cubicBezTo>
                        <a:lnTo>
                          <a:pt x="62382" y="456256"/>
                        </a:lnTo>
                        <a:cubicBezTo>
                          <a:pt x="62382" y="523487"/>
                          <a:pt x="123126" y="578178"/>
                          <a:pt x="197798" y="578178"/>
                        </a:cubicBezTo>
                        <a:lnTo>
                          <a:pt x="416429" y="578178"/>
                        </a:lnTo>
                        <a:cubicBezTo>
                          <a:pt x="428350" y="578178"/>
                          <a:pt x="440071" y="582141"/>
                          <a:pt x="449434" y="589314"/>
                        </a:cubicBezTo>
                        <a:lnTo>
                          <a:pt x="584816" y="692744"/>
                        </a:lnTo>
                        <a:lnTo>
                          <a:pt x="584816" y="622085"/>
                        </a:lnTo>
                        <a:cubicBezTo>
                          <a:pt x="584816" y="597874"/>
                          <a:pt x="604997" y="578161"/>
                          <a:pt x="629809" y="578161"/>
                        </a:cubicBezTo>
                        <a:cubicBezTo>
                          <a:pt x="700167" y="578161"/>
                          <a:pt x="757416" y="526681"/>
                          <a:pt x="757416" y="463412"/>
                        </a:cubicBezTo>
                        <a:lnTo>
                          <a:pt x="757416" y="184305"/>
                        </a:lnTo>
                        <a:cubicBezTo>
                          <a:pt x="757416" y="117074"/>
                          <a:pt x="696673" y="62382"/>
                          <a:pt x="622001" y="62382"/>
                        </a:cubicBezTo>
                        <a:lnTo>
                          <a:pt x="197798" y="62382"/>
                        </a:lnTo>
                        <a:close/>
                        <a:moveTo>
                          <a:pt x="411496" y="638838"/>
                        </a:moveTo>
                        <a:cubicBezTo>
                          <a:pt x="411496" y="638838"/>
                          <a:pt x="411513" y="638855"/>
                          <a:pt x="411530" y="638872"/>
                        </a:cubicBezTo>
                        <a:lnTo>
                          <a:pt x="411496" y="638838"/>
                        </a:lnTo>
                        <a:close/>
                      </a:path>
                    </a:pathLst>
                  </a:custGeom>
                  <a:solidFill>
                    <a:srgbClr val="015595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pt-BR" dirty="0"/>
                  </a:p>
                </p:txBody>
              </p:sp>
            </p:grpSp>
            <p:grpSp>
              <p:nvGrpSpPr>
                <p:cNvPr id="22" name="Gráfico 19"/>
                <p:cNvGrpSpPr/>
                <p:nvPr/>
              </p:nvGrpSpPr>
              <p:grpSpPr>
                <a:xfrm>
                  <a:off x="4161901" y="3325887"/>
                  <a:ext cx="425607" cy="191076"/>
                  <a:chOff x="4161901" y="3325887"/>
                  <a:chExt cx="425607" cy="191076"/>
                </a:xfrm>
                <a:solidFill>
                  <a:srgbClr val="FFD126"/>
                </a:solidFill>
              </p:grpSpPr>
              <p:sp>
                <p:nvSpPr>
                  <p:cNvPr id="23" name="Forma Livre: Forma 22"/>
                  <p:cNvSpPr/>
                  <p:nvPr/>
                </p:nvSpPr>
                <p:spPr>
                  <a:xfrm>
                    <a:off x="4161901" y="3325887"/>
                    <a:ext cx="425607" cy="62365"/>
                  </a:xfrm>
                  <a:custGeom>
                    <a:avLst/>
                    <a:gdLst>
                      <a:gd name="csX0" fmla="*/ 394425 w 425607"/>
                      <a:gd name="csY0" fmla="*/ 62366 h 62365"/>
                      <a:gd name="csX1" fmla="*/ 31183 w 425607"/>
                      <a:gd name="csY1" fmla="*/ 62366 h 62365"/>
                      <a:gd name="csX2" fmla="*/ 0 w 425607"/>
                      <a:gd name="csY2" fmla="*/ 31183 h 62365"/>
                      <a:gd name="csX3" fmla="*/ 31183 w 425607"/>
                      <a:gd name="csY3" fmla="*/ 0 h 62365"/>
                      <a:gd name="csX4" fmla="*/ 394425 w 425607"/>
                      <a:gd name="csY4" fmla="*/ 0 h 62365"/>
                      <a:gd name="csX5" fmla="*/ 425608 w 425607"/>
                      <a:gd name="csY5" fmla="*/ 31183 h 62365"/>
                      <a:gd name="csX6" fmla="*/ 394425 w 425607"/>
                      <a:gd name="csY6" fmla="*/ 62366 h 62365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425607" h="62365">
                        <a:moveTo>
                          <a:pt x="394425" y="62366"/>
                        </a:moveTo>
                        <a:lnTo>
                          <a:pt x="31183" y="62366"/>
                        </a:lnTo>
                        <a:cubicBezTo>
                          <a:pt x="13961" y="62366"/>
                          <a:pt x="0" y="48404"/>
                          <a:pt x="0" y="31183"/>
                        </a:cubicBezTo>
                        <a:cubicBezTo>
                          <a:pt x="0" y="13961"/>
                          <a:pt x="13961" y="0"/>
                          <a:pt x="31183" y="0"/>
                        </a:cubicBezTo>
                        <a:lnTo>
                          <a:pt x="394425" y="0"/>
                        </a:lnTo>
                        <a:cubicBezTo>
                          <a:pt x="411647" y="0"/>
                          <a:pt x="425608" y="13961"/>
                          <a:pt x="425608" y="31183"/>
                        </a:cubicBezTo>
                        <a:cubicBezTo>
                          <a:pt x="425608" y="48404"/>
                          <a:pt x="411647" y="62366"/>
                          <a:pt x="394425" y="62366"/>
                        </a:cubicBezTo>
                        <a:close/>
                      </a:path>
                    </a:pathLst>
                  </a:custGeom>
                  <a:solidFill>
                    <a:srgbClr val="015595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4" name="Forma Livre: Forma 23"/>
                  <p:cNvSpPr/>
                  <p:nvPr/>
                </p:nvSpPr>
                <p:spPr>
                  <a:xfrm>
                    <a:off x="4161901" y="3454598"/>
                    <a:ext cx="425607" cy="62365"/>
                  </a:xfrm>
                  <a:custGeom>
                    <a:avLst/>
                    <a:gdLst>
                      <a:gd name="csX0" fmla="*/ 394425 w 425607"/>
                      <a:gd name="csY0" fmla="*/ 62366 h 62365"/>
                      <a:gd name="csX1" fmla="*/ 31183 w 425607"/>
                      <a:gd name="csY1" fmla="*/ 62366 h 62365"/>
                      <a:gd name="csX2" fmla="*/ 0 w 425607"/>
                      <a:gd name="csY2" fmla="*/ 31183 h 62365"/>
                      <a:gd name="csX3" fmla="*/ 31183 w 425607"/>
                      <a:gd name="csY3" fmla="*/ 0 h 62365"/>
                      <a:gd name="csX4" fmla="*/ 394425 w 425607"/>
                      <a:gd name="csY4" fmla="*/ 0 h 62365"/>
                      <a:gd name="csX5" fmla="*/ 425608 w 425607"/>
                      <a:gd name="csY5" fmla="*/ 31183 h 62365"/>
                      <a:gd name="csX6" fmla="*/ 394425 w 425607"/>
                      <a:gd name="csY6" fmla="*/ 62366 h 62365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425607" h="62365">
                        <a:moveTo>
                          <a:pt x="394425" y="62366"/>
                        </a:moveTo>
                        <a:lnTo>
                          <a:pt x="31183" y="62366"/>
                        </a:lnTo>
                        <a:cubicBezTo>
                          <a:pt x="13961" y="62366"/>
                          <a:pt x="0" y="48404"/>
                          <a:pt x="0" y="31183"/>
                        </a:cubicBezTo>
                        <a:cubicBezTo>
                          <a:pt x="0" y="13961"/>
                          <a:pt x="13961" y="0"/>
                          <a:pt x="31183" y="0"/>
                        </a:cubicBezTo>
                        <a:lnTo>
                          <a:pt x="394425" y="0"/>
                        </a:lnTo>
                        <a:cubicBezTo>
                          <a:pt x="411647" y="0"/>
                          <a:pt x="425608" y="13961"/>
                          <a:pt x="425608" y="31183"/>
                        </a:cubicBezTo>
                        <a:cubicBezTo>
                          <a:pt x="425608" y="48404"/>
                          <a:pt x="411647" y="62366"/>
                          <a:pt x="394425" y="62366"/>
                        </a:cubicBezTo>
                        <a:close/>
                      </a:path>
                    </a:pathLst>
                  </a:custGeom>
                  <a:solidFill>
                    <a:srgbClr val="015595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14" name="Gráfico 19"/>
              <p:cNvGrpSpPr/>
              <p:nvPr/>
            </p:nvGrpSpPr>
            <p:grpSpPr>
              <a:xfrm>
                <a:off x="4815303" y="3628118"/>
                <a:ext cx="811589" cy="791324"/>
                <a:chOff x="4815303" y="3628118"/>
                <a:chExt cx="811589" cy="791324"/>
              </a:xfrm>
            </p:grpSpPr>
            <p:grpSp>
              <p:nvGrpSpPr>
                <p:cNvPr id="15" name="Gráfico 19"/>
                <p:cNvGrpSpPr/>
                <p:nvPr/>
              </p:nvGrpSpPr>
              <p:grpSpPr>
                <a:xfrm>
                  <a:off x="4815303" y="3628118"/>
                  <a:ext cx="811589" cy="791324"/>
                  <a:chOff x="4815303" y="3628118"/>
                  <a:chExt cx="811589" cy="791324"/>
                </a:xfrm>
              </p:grpSpPr>
              <p:sp>
                <p:nvSpPr>
                  <p:cNvPr id="19" name="Forma Livre: Forma 18"/>
                  <p:cNvSpPr/>
                  <p:nvPr/>
                </p:nvSpPr>
                <p:spPr>
                  <a:xfrm>
                    <a:off x="4846469" y="3659284"/>
                    <a:ext cx="749240" cy="728976"/>
                  </a:xfrm>
                  <a:custGeom>
                    <a:avLst/>
                    <a:gdLst>
                      <a:gd name="csX0" fmla="*/ 749240 w 749240"/>
                      <a:gd name="csY0" fmla="*/ 156098 h 728976"/>
                      <a:gd name="csX1" fmla="*/ 749240 w 749240"/>
                      <a:gd name="csY1" fmla="*/ 433333 h 728976"/>
                      <a:gd name="csX2" fmla="*/ 584431 w 749240"/>
                      <a:gd name="csY2" fmla="*/ 589414 h 728976"/>
                      <a:gd name="csX3" fmla="*/ 368158 w 749240"/>
                      <a:gd name="csY3" fmla="*/ 589414 h 728976"/>
                      <a:gd name="csX4" fmla="*/ 354297 w 749240"/>
                      <a:gd name="csY4" fmla="*/ 594146 h 728976"/>
                      <a:gd name="csX5" fmla="*/ 185626 w 749240"/>
                      <a:gd name="csY5" fmla="*/ 726986 h 728976"/>
                      <a:gd name="csX6" fmla="*/ 179891 w 749240"/>
                      <a:gd name="csY6" fmla="*/ 728976 h 728976"/>
                      <a:gd name="csX7" fmla="*/ 170728 w 749240"/>
                      <a:gd name="csY7" fmla="*/ 720349 h 728976"/>
                      <a:gd name="csX8" fmla="*/ 170728 w 749240"/>
                      <a:gd name="csY8" fmla="*/ 602339 h 728976"/>
                      <a:gd name="csX9" fmla="*/ 157068 w 749240"/>
                      <a:gd name="csY9" fmla="*/ 589397 h 728976"/>
                      <a:gd name="csX10" fmla="*/ 0 w 749240"/>
                      <a:gd name="csY10" fmla="*/ 440639 h 728976"/>
                      <a:gd name="csX11" fmla="*/ 0 w 749240"/>
                      <a:gd name="csY11" fmla="*/ 156081 h 728976"/>
                      <a:gd name="csX12" fmla="*/ 164809 w 749240"/>
                      <a:gd name="csY12" fmla="*/ 0 h 728976"/>
                      <a:gd name="csX13" fmla="*/ 584415 w 749240"/>
                      <a:gd name="csY13" fmla="*/ 0 h 728976"/>
                      <a:gd name="csX14" fmla="*/ 749224 w 749240"/>
                      <a:gd name="csY14" fmla="*/ 156081 h 728976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</a:cxnLst>
                    <a:rect l="l" t="t" r="r" b="b"/>
                    <a:pathLst>
                      <a:path w="749240" h="728976">
                        <a:moveTo>
                          <a:pt x="749240" y="156098"/>
                        </a:moveTo>
                        <a:lnTo>
                          <a:pt x="749240" y="433333"/>
                        </a:lnTo>
                        <a:cubicBezTo>
                          <a:pt x="749240" y="519391"/>
                          <a:pt x="675305" y="589414"/>
                          <a:pt x="584431" y="589414"/>
                        </a:cubicBezTo>
                        <a:lnTo>
                          <a:pt x="368158" y="589414"/>
                        </a:lnTo>
                        <a:cubicBezTo>
                          <a:pt x="363108" y="589414"/>
                          <a:pt x="358176" y="591086"/>
                          <a:pt x="354297" y="594146"/>
                        </a:cubicBezTo>
                        <a:lnTo>
                          <a:pt x="185626" y="726986"/>
                        </a:lnTo>
                        <a:cubicBezTo>
                          <a:pt x="183954" y="728291"/>
                          <a:pt x="181947" y="728976"/>
                          <a:pt x="179891" y="728976"/>
                        </a:cubicBezTo>
                        <a:cubicBezTo>
                          <a:pt x="175393" y="728976"/>
                          <a:pt x="170728" y="725732"/>
                          <a:pt x="170728" y="720349"/>
                        </a:cubicBezTo>
                        <a:lnTo>
                          <a:pt x="170728" y="602339"/>
                        </a:lnTo>
                        <a:cubicBezTo>
                          <a:pt x="170728" y="595199"/>
                          <a:pt x="164609" y="589397"/>
                          <a:pt x="157068" y="589397"/>
                        </a:cubicBezTo>
                        <a:cubicBezTo>
                          <a:pt x="70458" y="589397"/>
                          <a:pt x="0" y="522634"/>
                          <a:pt x="0" y="440639"/>
                        </a:cubicBezTo>
                        <a:lnTo>
                          <a:pt x="0" y="156081"/>
                        </a:lnTo>
                        <a:cubicBezTo>
                          <a:pt x="0" y="70023"/>
                          <a:pt x="73936" y="0"/>
                          <a:pt x="164809" y="0"/>
                        </a:cubicBezTo>
                        <a:lnTo>
                          <a:pt x="584415" y="0"/>
                        </a:lnTo>
                        <a:cubicBezTo>
                          <a:pt x="675288" y="0"/>
                          <a:pt x="749224" y="70023"/>
                          <a:pt x="749224" y="156081"/>
                        </a:cubicBezTo>
                        <a:close/>
                      </a:path>
                    </a:pathLst>
                  </a:custGeom>
                  <a:solidFill>
                    <a:srgbClr val="FBE300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" name="Forma Livre: Forma 19"/>
                  <p:cNvSpPr/>
                  <p:nvPr/>
                </p:nvSpPr>
                <p:spPr>
                  <a:xfrm>
                    <a:off x="4815303" y="3628118"/>
                    <a:ext cx="811589" cy="791324"/>
                  </a:xfrm>
                  <a:custGeom>
                    <a:avLst/>
                    <a:gdLst>
                      <a:gd name="csX0" fmla="*/ 211073 w 811589"/>
                      <a:gd name="csY0" fmla="*/ 791325 h 791324"/>
                      <a:gd name="csX1" fmla="*/ 170728 w 811589"/>
                      <a:gd name="csY1" fmla="*/ 751515 h 791324"/>
                      <a:gd name="csX2" fmla="*/ 170728 w 811589"/>
                      <a:gd name="csY2" fmla="*/ 650977 h 791324"/>
                      <a:gd name="csX3" fmla="*/ 0 w 811589"/>
                      <a:gd name="csY3" fmla="*/ 471822 h 791324"/>
                      <a:gd name="csX4" fmla="*/ 0 w 811589"/>
                      <a:gd name="csY4" fmla="*/ 187264 h 791324"/>
                      <a:gd name="csX5" fmla="*/ 195992 w 811589"/>
                      <a:gd name="csY5" fmla="*/ 0 h 791324"/>
                      <a:gd name="csX6" fmla="*/ 615597 w 811589"/>
                      <a:gd name="csY6" fmla="*/ 0 h 791324"/>
                      <a:gd name="csX7" fmla="*/ 811589 w 811589"/>
                      <a:gd name="csY7" fmla="*/ 187264 h 791324"/>
                      <a:gd name="csX8" fmla="*/ 811589 w 811589"/>
                      <a:gd name="csY8" fmla="*/ 464499 h 791324"/>
                      <a:gd name="csX9" fmla="*/ 615597 w 811589"/>
                      <a:gd name="csY9" fmla="*/ 651763 h 791324"/>
                      <a:gd name="csX10" fmla="*/ 402283 w 811589"/>
                      <a:gd name="csY10" fmla="*/ 651763 h 791324"/>
                      <a:gd name="csX11" fmla="*/ 236087 w 811589"/>
                      <a:gd name="csY11" fmla="*/ 782647 h 791324"/>
                      <a:gd name="csX12" fmla="*/ 211057 w 811589"/>
                      <a:gd name="csY12" fmla="*/ 791325 h 791324"/>
                      <a:gd name="csX13" fmla="*/ 195992 w 811589"/>
                      <a:gd name="csY13" fmla="*/ 62366 h 791324"/>
                      <a:gd name="csX14" fmla="*/ 62366 w 811589"/>
                      <a:gd name="csY14" fmla="*/ 187264 h 791324"/>
                      <a:gd name="csX15" fmla="*/ 62366 w 811589"/>
                      <a:gd name="csY15" fmla="*/ 471822 h 791324"/>
                      <a:gd name="csX16" fmla="*/ 188251 w 811589"/>
                      <a:gd name="csY16" fmla="*/ 589381 h 791324"/>
                      <a:gd name="csX17" fmla="*/ 233094 w 811589"/>
                      <a:gd name="csY17" fmla="*/ 633505 h 791324"/>
                      <a:gd name="csX18" fmla="*/ 233094 w 811589"/>
                      <a:gd name="csY18" fmla="*/ 705618 h 791324"/>
                      <a:gd name="csX19" fmla="*/ 366168 w 811589"/>
                      <a:gd name="csY19" fmla="*/ 600800 h 791324"/>
                      <a:gd name="csX20" fmla="*/ 399324 w 811589"/>
                      <a:gd name="csY20" fmla="*/ 589381 h 791324"/>
                      <a:gd name="csX21" fmla="*/ 615597 w 811589"/>
                      <a:gd name="csY21" fmla="*/ 589381 h 791324"/>
                      <a:gd name="csX22" fmla="*/ 749224 w 811589"/>
                      <a:gd name="csY22" fmla="*/ 464482 h 791324"/>
                      <a:gd name="csX23" fmla="*/ 749224 w 811589"/>
                      <a:gd name="csY23" fmla="*/ 187248 h 791324"/>
                      <a:gd name="csX24" fmla="*/ 615597 w 811589"/>
                      <a:gd name="csY24" fmla="*/ 62349 h 791324"/>
                      <a:gd name="csX25" fmla="*/ 195992 w 811589"/>
                      <a:gd name="csY25" fmla="*/ 62349 h 791324"/>
                      <a:gd name="csX26" fmla="*/ 404825 w 811589"/>
                      <a:gd name="csY26" fmla="*/ 649757 h 791324"/>
                      <a:gd name="csX27" fmla="*/ 404791 w 811589"/>
                      <a:gd name="csY27" fmla="*/ 649790 h 791324"/>
                      <a:gd name="csX28" fmla="*/ 404825 w 811589"/>
                      <a:gd name="csY28" fmla="*/ 649757 h 79132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  <a:cxn ang="0">
                        <a:pos x="csX21" y="csY21"/>
                      </a:cxn>
                      <a:cxn ang="0">
                        <a:pos x="csX22" y="csY22"/>
                      </a:cxn>
                      <a:cxn ang="0">
                        <a:pos x="csX23" y="csY23"/>
                      </a:cxn>
                      <a:cxn ang="0">
                        <a:pos x="csX24" y="csY24"/>
                      </a:cxn>
                      <a:cxn ang="0">
                        <a:pos x="csX25" y="csY25"/>
                      </a:cxn>
                      <a:cxn ang="0">
                        <a:pos x="csX26" y="csY26"/>
                      </a:cxn>
                      <a:cxn ang="0">
                        <a:pos x="csX27" y="csY27"/>
                      </a:cxn>
                      <a:cxn ang="0">
                        <a:pos x="csX28" y="csY28"/>
                      </a:cxn>
                    </a:cxnLst>
                    <a:rect l="l" t="t" r="r" b="b"/>
                    <a:pathLst>
                      <a:path w="811589" h="791324">
                        <a:moveTo>
                          <a:pt x="211073" y="791325"/>
                        </a:moveTo>
                        <a:cubicBezTo>
                          <a:pt x="188836" y="791325"/>
                          <a:pt x="170728" y="773468"/>
                          <a:pt x="170728" y="751515"/>
                        </a:cubicBezTo>
                        <a:lnTo>
                          <a:pt x="170728" y="650977"/>
                        </a:lnTo>
                        <a:cubicBezTo>
                          <a:pt x="75106" y="642500"/>
                          <a:pt x="0" y="565387"/>
                          <a:pt x="0" y="471822"/>
                        </a:cubicBezTo>
                        <a:lnTo>
                          <a:pt x="0" y="187264"/>
                        </a:lnTo>
                        <a:cubicBezTo>
                          <a:pt x="0" y="84001"/>
                          <a:pt x="87914" y="0"/>
                          <a:pt x="195992" y="0"/>
                        </a:cubicBezTo>
                        <a:lnTo>
                          <a:pt x="615597" y="0"/>
                        </a:lnTo>
                        <a:cubicBezTo>
                          <a:pt x="723659" y="0"/>
                          <a:pt x="811589" y="84001"/>
                          <a:pt x="811589" y="187264"/>
                        </a:cubicBezTo>
                        <a:lnTo>
                          <a:pt x="811589" y="464499"/>
                        </a:lnTo>
                        <a:cubicBezTo>
                          <a:pt x="811589" y="567762"/>
                          <a:pt x="723675" y="651763"/>
                          <a:pt x="615597" y="651763"/>
                        </a:cubicBezTo>
                        <a:lnTo>
                          <a:pt x="402283" y="651763"/>
                        </a:lnTo>
                        <a:lnTo>
                          <a:pt x="236087" y="782647"/>
                        </a:lnTo>
                        <a:cubicBezTo>
                          <a:pt x="228880" y="788265"/>
                          <a:pt x="220035" y="791325"/>
                          <a:pt x="211057" y="791325"/>
                        </a:cubicBezTo>
                        <a:close/>
                        <a:moveTo>
                          <a:pt x="195992" y="62366"/>
                        </a:moveTo>
                        <a:cubicBezTo>
                          <a:pt x="122307" y="62366"/>
                          <a:pt x="62366" y="118394"/>
                          <a:pt x="62366" y="187264"/>
                        </a:cubicBezTo>
                        <a:lnTo>
                          <a:pt x="62366" y="471822"/>
                        </a:lnTo>
                        <a:cubicBezTo>
                          <a:pt x="62366" y="536646"/>
                          <a:pt x="118846" y="589381"/>
                          <a:pt x="188251" y="589381"/>
                        </a:cubicBezTo>
                        <a:cubicBezTo>
                          <a:pt x="212979" y="589381"/>
                          <a:pt x="233094" y="609177"/>
                          <a:pt x="233094" y="633505"/>
                        </a:cubicBezTo>
                        <a:lnTo>
                          <a:pt x="233094" y="705618"/>
                        </a:lnTo>
                        <a:lnTo>
                          <a:pt x="366168" y="600800"/>
                        </a:lnTo>
                        <a:cubicBezTo>
                          <a:pt x="375465" y="593460"/>
                          <a:pt x="387252" y="589381"/>
                          <a:pt x="399324" y="589381"/>
                        </a:cubicBezTo>
                        <a:lnTo>
                          <a:pt x="615597" y="589381"/>
                        </a:lnTo>
                        <a:cubicBezTo>
                          <a:pt x="689282" y="589381"/>
                          <a:pt x="749224" y="533352"/>
                          <a:pt x="749224" y="464482"/>
                        </a:cubicBezTo>
                        <a:lnTo>
                          <a:pt x="749224" y="187248"/>
                        </a:lnTo>
                        <a:cubicBezTo>
                          <a:pt x="749224" y="118378"/>
                          <a:pt x="689282" y="62349"/>
                          <a:pt x="615597" y="62349"/>
                        </a:cubicBezTo>
                        <a:lnTo>
                          <a:pt x="195992" y="62349"/>
                        </a:lnTo>
                        <a:close/>
                        <a:moveTo>
                          <a:pt x="404825" y="649757"/>
                        </a:moveTo>
                        <a:lnTo>
                          <a:pt x="404791" y="649790"/>
                        </a:lnTo>
                        <a:cubicBezTo>
                          <a:pt x="404791" y="649790"/>
                          <a:pt x="404808" y="649773"/>
                          <a:pt x="404825" y="649757"/>
                        </a:cubicBezTo>
                        <a:close/>
                      </a:path>
                    </a:pathLst>
                  </a:custGeom>
                  <a:solidFill>
                    <a:srgbClr val="015595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16" name="Gráfico 19"/>
                <p:cNvGrpSpPr/>
                <p:nvPr/>
              </p:nvGrpSpPr>
              <p:grpSpPr>
                <a:xfrm>
                  <a:off x="5008302" y="3865693"/>
                  <a:ext cx="425607" cy="191076"/>
                  <a:chOff x="5008302" y="3865693"/>
                  <a:chExt cx="425607" cy="191076"/>
                </a:xfrm>
                <a:solidFill>
                  <a:srgbClr val="FFD126"/>
                </a:solidFill>
              </p:grpSpPr>
              <p:sp>
                <p:nvSpPr>
                  <p:cNvPr id="17" name="Forma Livre: Forma 16"/>
                  <p:cNvSpPr/>
                  <p:nvPr/>
                </p:nvSpPr>
                <p:spPr>
                  <a:xfrm>
                    <a:off x="5008302" y="3865693"/>
                    <a:ext cx="425607" cy="62365"/>
                  </a:xfrm>
                  <a:custGeom>
                    <a:avLst/>
                    <a:gdLst>
                      <a:gd name="csX0" fmla="*/ 394425 w 425607"/>
                      <a:gd name="csY0" fmla="*/ 62366 h 62365"/>
                      <a:gd name="csX1" fmla="*/ 31183 w 425607"/>
                      <a:gd name="csY1" fmla="*/ 62366 h 62365"/>
                      <a:gd name="csX2" fmla="*/ 0 w 425607"/>
                      <a:gd name="csY2" fmla="*/ 31183 h 62365"/>
                      <a:gd name="csX3" fmla="*/ 31183 w 425607"/>
                      <a:gd name="csY3" fmla="*/ 0 h 62365"/>
                      <a:gd name="csX4" fmla="*/ 394425 w 425607"/>
                      <a:gd name="csY4" fmla="*/ 0 h 62365"/>
                      <a:gd name="csX5" fmla="*/ 425608 w 425607"/>
                      <a:gd name="csY5" fmla="*/ 31183 h 62365"/>
                      <a:gd name="csX6" fmla="*/ 394425 w 425607"/>
                      <a:gd name="csY6" fmla="*/ 62366 h 62365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425607" h="62365">
                        <a:moveTo>
                          <a:pt x="394425" y="62366"/>
                        </a:moveTo>
                        <a:lnTo>
                          <a:pt x="31183" y="62366"/>
                        </a:lnTo>
                        <a:cubicBezTo>
                          <a:pt x="13961" y="62366"/>
                          <a:pt x="0" y="48404"/>
                          <a:pt x="0" y="31183"/>
                        </a:cubicBezTo>
                        <a:cubicBezTo>
                          <a:pt x="0" y="13961"/>
                          <a:pt x="13961" y="0"/>
                          <a:pt x="31183" y="0"/>
                        </a:cubicBezTo>
                        <a:lnTo>
                          <a:pt x="394425" y="0"/>
                        </a:lnTo>
                        <a:cubicBezTo>
                          <a:pt x="411647" y="0"/>
                          <a:pt x="425608" y="13961"/>
                          <a:pt x="425608" y="31183"/>
                        </a:cubicBezTo>
                        <a:cubicBezTo>
                          <a:pt x="425608" y="48404"/>
                          <a:pt x="411647" y="62366"/>
                          <a:pt x="394425" y="62366"/>
                        </a:cubicBezTo>
                        <a:close/>
                      </a:path>
                    </a:pathLst>
                  </a:custGeom>
                  <a:solidFill>
                    <a:srgbClr val="015595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8" name="Forma Livre: Forma 17"/>
                  <p:cNvSpPr/>
                  <p:nvPr/>
                </p:nvSpPr>
                <p:spPr>
                  <a:xfrm>
                    <a:off x="5008302" y="3994404"/>
                    <a:ext cx="425607" cy="62365"/>
                  </a:xfrm>
                  <a:custGeom>
                    <a:avLst/>
                    <a:gdLst>
                      <a:gd name="csX0" fmla="*/ 394425 w 425607"/>
                      <a:gd name="csY0" fmla="*/ 62366 h 62365"/>
                      <a:gd name="csX1" fmla="*/ 31183 w 425607"/>
                      <a:gd name="csY1" fmla="*/ 62366 h 62365"/>
                      <a:gd name="csX2" fmla="*/ 0 w 425607"/>
                      <a:gd name="csY2" fmla="*/ 31183 h 62365"/>
                      <a:gd name="csX3" fmla="*/ 31183 w 425607"/>
                      <a:gd name="csY3" fmla="*/ 0 h 62365"/>
                      <a:gd name="csX4" fmla="*/ 394425 w 425607"/>
                      <a:gd name="csY4" fmla="*/ 0 h 62365"/>
                      <a:gd name="csX5" fmla="*/ 425608 w 425607"/>
                      <a:gd name="csY5" fmla="*/ 31183 h 62365"/>
                      <a:gd name="csX6" fmla="*/ 394425 w 425607"/>
                      <a:gd name="csY6" fmla="*/ 62366 h 62365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425607" h="62365">
                        <a:moveTo>
                          <a:pt x="394425" y="62366"/>
                        </a:moveTo>
                        <a:lnTo>
                          <a:pt x="31183" y="62366"/>
                        </a:lnTo>
                        <a:cubicBezTo>
                          <a:pt x="13961" y="62366"/>
                          <a:pt x="0" y="48404"/>
                          <a:pt x="0" y="31183"/>
                        </a:cubicBezTo>
                        <a:cubicBezTo>
                          <a:pt x="0" y="13961"/>
                          <a:pt x="13961" y="0"/>
                          <a:pt x="31183" y="0"/>
                        </a:cubicBezTo>
                        <a:lnTo>
                          <a:pt x="394425" y="0"/>
                        </a:lnTo>
                        <a:cubicBezTo>
                          <a:pt x="411647" y="0"/>
                          <a:pt x="425608" y="13961"/>
                          <a:pt x="425608" y="31183"/>
                        </a:cubicBezTo>
                        <a:cubicBezTo>
                          <a:pt x="425608" y="48404"/>
                          <a:pt x="411647" y="62366"/>
                          <a:pt x="394425" y="62366"/>
                        </a:cubicBezTo>
                        <a:close/>
                      </a:path>
                    </a:pathLst>
                  </a:custGeom>
                  <a:solidFill>
                    <a:srgbClr val="015595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</p:grpSp>
        </p:grpSp>
        <p:sp>
          <p:nvSpPr>
            <p:cNvPr id="12" name="CaixaDeTexto 11"/>
            <p:cNvSpPr txBox="1"/>
            <p:nvPr/>
          </p:nvSpPr>
          <p:spPr>
            <a:xfrm>
              <a:off x="5361309" y="4136031"/>
              <a:ext cx="129347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400" dirty="0">
                  <a:solidFill>
                    <a:srgbClr val="015595"/>
                  </a:solidFill>
                  <a:latin typeface="Gotham Light" pitchFamily="50" charset="0"/>
                  <a:cs typeface="Gotham Light" pitchFamily="50" charset="0"/>
                </a:rPr>
                <a:t>Dar</a:t>
              </a:r>
              <a:endParaRPr lang="pt-BR" dirty="0">
                <a:solidFill>
                  <a:srgbClr val="015595"/>
                </a:solidFill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105" name="Agrupar 104"/>
          <p:cNvGrpSpPr/>
          <p:nvPr/>
        </p:nvGrpSpPr>
        <p:grpSpPr>
          <a:xfrm>
            <a:off x="6988128" y="2183743"/>
            <a:ext cx="4648861" cy="2480045"/>
            <a:chOff x="7077951" y="2751891"/>
            <a:chExt cx="4648861" cy="2480045"/>
          </a:xfrm>
        </p:grpSpPr>
        <p:sp>
          <p:nvSpPr>
            <p:cNvPr id="106" name="TextBox 12"/>
            <p:cNvSpPr txBox="1"/>
            <p:nvPr/>
          </p:nvSpPr>
          <p:spPr>
            <a:xfrm>
              <a:off x="7408700" y="4308606"/>
              <a:ext cx="43181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rgbClr val="015595"/>
                  </a:solidFill>
                  <a:latin typeface="Gotham Black" pitchFamily="50" charset="0"/>
                  <a:cs typeface="Gotham Black" pitchFamily="50" charset="0"/>
                </a:rPr>
                <a:t>Perguntas</a:t>
              </a:r>
              <a:endParaRPr lang="en-US" sz="3200" b="1" dirty="0">
                <a:solidFill>
                  <a:srgbClr val="015595"/>
                </a:solidFill>
                <a:latin typeface="Gotham Black" pitchFamily="50" charset="0"/>
                <a:cs typeface="Gotham Black" pitchFamily="50" charset="0"/>
              </a:endParaRPr>
            </a:p>
          </p:txBody>
        </p:sp>
        <p:grpSp>
          <p:nvGrpSpPr>
            <p:cNvPr id="107" name="Agrupar 106"/>
            <p:cNvGrpSpPr/>
            <p:nvPr/>
          </p:nvGrpSpPr>
          <p:grpSpPr>
            <a:xfrm>
              <a:off x="7077951" y="2751891"/>
              <a:ext cx="2578433" cy="1603291"/>
              <a:chOff x="6946794" y="2418779"/>
              <a:chExt cx="2578433" cy="1603299"/>
            </a:xfrm>
          </p:grpSpPr>
          <p:pic>
            <p:nvPicPr>
              <p:cNvPr id="109" name="Gráfico 108"/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7408700" y="2453672"/>
                <a:ext cx="1654622" cy="1568406"/>
              </a:xfrm>
              <a:prstGeom prst="rect">
                <a:avLst/>
              </a:prstGeom>
            </p:spPr>
          </p:pic>
          <p:sp>
            <p:nvSpPr>
              <p:cNvPr id="110" name="TextBox 12"/>
              <p:cNvSpPr txBox="1"/>
              <p:nvPr/>
            </p:nvSpPr>
            <p:spPr>
              <a:xfrm>
                <a:off x="6946794" y="2418779"/>
                <a:ext cx="2578433" cy="13234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rgbClr val="015595"/>
                    </a:solidFill>
                    <a:latin typeface="Montserrat Black" pitchFamily="50" charset="0"/>
                  </a:rPr>
                  <a:t>?</a:t>
                </a:r>
                <a:r>
                  <a:rPr lang="en-US" sz="8000" b="1" dirty="0">
                    <a:solidFill>
                      <a:srgbClr val="015595"/>
                    </a:solidFill>
                    <a:latin typeface="Montserrat Black" pitchFamily="50" charset="0"/>
                  </a:rPr>
                  <a:t>?</a:t>
                </a:r>
                <a:r>
                  <a:rPr lang="en-US" sz="4400" b="1" dirty="0">
                    <a:solidFill>
                      <a:srgbClr val="015595"/>
                    </a:solidFill>
                    <a:latin typeface="Montserrat Black" pitchFamily="50" charset="0"/>
                  </a:rPr>
                  <a:t>?</a:t>
                </a:r>
                <a:endParaRPr lang="en-US" sz="3200" b="1" dirty="0">
                  <a:solidFill>
                    <a:srgbClr val="015595"/>
                  </a:solidFill>
                  <a:latin typeface="Montserrat Black" pitchFamily="50" charset="0"/>
                </a:endParaRPr>
              </a:p>
            </p:txBody>
          </p:sp>
        </p:grpSp>
        <p:sp>
          <p:nvSpPr>
            <p:cNvPr id="108" name="CaixaDeTexto 107"/>
            <p:cNvSpPr txBox="1"/>
            <p:nvPr/>
          </p:nvSpPr>
          <p:spPr>
            <a:xfrm>
              <a:off x="9073049" y="3828999"/>
              <a:ext cx="220576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400" dirty="0">
                  <a:solidFill>
                    <a:srgbClr val="015595"/>
                  </a:solidFill>
                  <a:latin typeface="Gotham Light" pitchFamily="50" charset="0"/>
                  <a:cs typeface="Gotham Light" pitchFamily="50" charset="0"/>
                </a:rPr>
                <a:t>Fazer</a:t>
              </a:r>
              <a:endParaRPr lang="pt-BR" dirty="0">
                <a:solidFill>
                  <a:srgbClr val="015595"/>
                </a:solidFill>
                <a:latin typeface="Gotham Light" pitchFamily="50" charset="0"/>
                <a:cs typeface="Gotham Light" pitchFamily="50" charset="0"/>
              </a:endParaRPr>
            </a:p>
          </p:txBody>
        </p:sp>
      </p:grpSp>
      <p:pic>
        <p:nvPicPr>
          <p:cNvPr id="112" name="Imagem 111" descr="Uma imagem contendo Padrão do plano de fundo&#10;&#10;O conteúdo gerado por IA pode estar incorreto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2" name="Retângulo 131"/>
          <p:cNvSpPr/>
          <p:nvPr/>
        </p:nvSpPr>
        <p:spPr>
          <a:xfrm>
            <a:off x="6459855" y="1341120"/>
            <a:ext cx="3985895" cy="747395"/>
          </a:xfrm>
          <a:prstGeom prst="rect">
            <a:avLst/>
          </a:prstGeom>
          <a:solidFill>
            <a:srgbClr val="FDE5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4" name="CaixaDeTexto 123"/>
          <p:cNvSpPr txBox="1"/>
          <p:nvPr/>
        </p:nvSpPr>
        <p:spPr>
          <a:xfrm>
            <a:off x="104775" y="1204187"/>
            <a:ext cx="121920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spc="-150" dirty="0">
                <a:solidFill>
                  <a:srgbClr val="015595"/>
                </a:solidFill>
                <a:latin typeface="Gotham Black" pitchFamily="50" charset="0"/>
                <a:cs typeface="Gotham Black" pitchFamily="50" charset="0"/>
              </a:rPr>
              <a:t>Principales  Funciones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329882" y="2337562"/>
            <a:ext cx="11532235" cy="3082846"/>
            <a:chOff x="165" y="2530"/>
            <a:chExt cx="18161" cy="4855"/>
          </a:xfrm>
        </p:grpSpPr>
        <p:grpSp>
          <p:nvGrpSpPr>
            <p:cNvPr id="3" name="Agrupar 4"/>
            <p:cNvGrpSpPr/>
            <p:nvPr/>
          </p:nvGrpSpPr>
          <p:grpSpPr>
            <a:xfrm>
              <a:off x="165" y="2530"/>
              <a:ext cx="5601" cy="4616"/>
              <a:chOff x="216456" y="2018473"/>
              <a:chExt cx="3556571" cy="2931170"/>
            </a:xfrm>
          </p:grpSpPr>
          <p:sp>
            <p:nvSpPr>
              <p:cNvPr id="4" name="TextBox 12"/>
              <p:cNvSpPr txBox="1"/>
              <p:nvPr/>
            </p:nvSpPr>
            <p:spPr>
              <a:xfrm>
                <a:off x="216456" y="2018473"/>
                <a:ext cx="3556571" cy="13735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5000"/>
                  </a:lnSpc>
                </a:pPr>
                <a:r>
                  <a:rPr lang="en-US" sz="2800" dirty="0" err="1">
                    <a:solidFill>
                      <a:srgbClr val="015595"/>
                    </a:solidFill>
                    <a:latin typeface="Gotham Light" pitchFamily="50" charset="0"/>
                    <a:cs typeface="Gotham Light" pitchFamily="50" charset="0"/>
                  </a:rPr>
                  <a:t>Estud</a:t>
                </a:r>
                <a:r>
                  <a:rPr lang="pt-BR" altLang="en-US" sz="2800" dirty="0" err="1">
                    <a:solidFill>
                      <a:srgbClr val="015595"/>
                    </a:solidFill>
                    <a:latin typeface="Gotham Light" pitchFamily="50" charset="0"/>
                    <a:cs typeface="Gotham Light" pitchFamily="50" charset="0"/>
                  </a:rPr>
                  <a:t>i</a:t>
                </a:r>
                <a:r>
                  <a:rPr lang="en-US" sz="2800" dirty="0" err="1">
                    <a:solidFill>
                      <a:srgbClr val="015595"/>
                    </a:solidFill>
                    <a:latin typeface="Gotham Light" pitchFamily="50" charset="0"/>
                    <a:cs typeface="Gotham Light" pitchFamily="50" charset="0"/>
                  </a:rPr>
                  <a:t>ar</a:t>
                </a:r>
                <a:r>
                  <a:rPr lang="en-US" sz="2800" dirty="0">
                    <a:solidFill>
                      <a:srgbClr val="015595"/>
                    </a:solidFill>
                    <a:latin typeface="Gotham Light" pitchFamily="50" charset="0"/>
                    <a:cs typeface="Gotham Light" pitchFamily="50" charset="0"/>
                  </a:rPr>
                  <a:t> </a:t>
                </a:r>
                <a:r>
                  <a:rPr lang="pt-BR" altLang="en-US" sz="2800" dirty="0">
                    <a:solidFill>
                      <a:srgbClr val="015595"/>
                    </a:solidFill>
                    <a:latin typeface="Gotham Light" pitchFamily="50" charset="0"/>
                    <a:cs typeface="Gotham Light" pitchFamily="50" charset="0"/>
                  </a:rPr>
                  <a:t>l</a:t>
                </a:r>
                <a:r>
                  <a:rPr lang="en-US" sz="2800" dirty="0">
                    <a:solidFill>
                      <a:srgbClr val="015595"/>
                    </a:solidFill>
                    <a:latin typeface="Gotham Light" pitchFamily="50" charset="0"/>
                    <a:cs typeface="Gotham Light" pitchFamily="50" charset="0"/>
                  </a:rPr>
                  <a:t>a</a:t>
                </a:r>
                <a:r>
                  <a:rPr lang="en-US" sz="2800" b="1" dirty="0">
                    <a:solidFill>
                      <a:srgbClr val="015595"/>
                    </a:solidFill>
                    <a:latin typeface="Montserrat" pitchFamily="2" charset="77"/>
                  </a:rPr>
                  <a:t> </a:t>
                </a:r>
                <a:br>
                  <a:rPr lang="en-US" sz="3200" b="1" dirty="0">
                    <a:solidFill>
                      <a:srgbClr val="015595"/>
                    </a:solidFill>
                    <a:latin typeface="Montserrat" pitchFamily="2" charset="77"/>
                  </a:rPr>
                </a:br>
                <a:r>
                  <a:rPr lang="en-US" sz="5400" dirty="0" err="1">
                    <a:solidFill>
                      <a:srgbClr val="015595"/>
                    </a:solidFill>
                    <a:latin typeface="Gotham Black" pitchFamily="50" charset="0"/>
                    <a:cs typeface="Gotham Black" pitchFamily="50" charset="0"/>
                  </a:rPr>
                  <a:t>B</a:t>
                </a:r>
                <a:r>
                  <a:rPr lang="pt-BR" altLang="en-US" sz="5400" dirty="0" err="1">
                    <a:solidFill>
                      <a:srgbClr val="015595"/>
                    </a:solidFill>
                    <a:latin typeface="Gotham Black" pitchFamily="50" charset="0"/>
                    <a:cs typeface="Gotham Black" pitchFamily="50" charset="0"/>
                  </a:rPr>
                  <a:t>i</a:t>
                </a:r>
                <a:r>
                  <a:rPr lang="en-US" sz="5400" dirty="0" err="1">
                    <a:solidFill>
                      <a:srgbClr val="015595"/>
                    </a:solidFill>
                    <a:latin typeface="Gotham Black" pitchFamily="50" charset="0"/>
                    <a:cs typeface="Gotham Black" pitchFamily="50" charset="0"/>
                  </a:rPr>
                  <a:t>blia</a:t>
                </a:r>
                <a:endParaRPr lang="en-US" sz="3200" dirty="0">
                  <a:solidFill>
                    <a:srgbClr val="015595"/>
                  </a:solidFill>
                  <a:latin typeface="Gotham Black" pitchFamily="50" charset="0"/>
                  <a:cs typeface="Gotham Black" pitchFamily="50" charset="0"/>
                </a:endParaRPr>
              </a:p>
            </p:txBody>
          </p:sp>
          <p:sp>
            <p:nvSpPr>
              <p:cNvPr id="7" name="Forma Livre: Forma 113"/>
              <p:cNvSpPr/>
              <p:nvPr/>
            </p:nvSpPr>
            <p:spPr>
              <a:xfrm>
                <a:off x="2354114" y="3973996"/>
                <a:ext cx="11099" cy="18234"/>
              </a:xfrm>
              <a:custGeom>
                <a:avLst/>
                <a:gdLst>
                  <a:gd name="csX0" fmla="*/ 11099 w 11099"/>
                  <a:gd name="csY0" fmla="*/ 0 h 18234"/>
                  <a:gd name="csX1" fmla="*/ 0 w 11099"/>
                  <a:gd name="csY1" fmla="*/ 18234 h 18234"/>
                  <a:gd name="csX2" fmla="*/ 11099 w 11099"/>
                  <a:gd name="csY2" fmla="*/ 0 h 1823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</a:cxnLst>
                <a:rect l="l" t="t" r="r" b="b"/>
                <a:pathLst>
                  <a:path w="11099" h="18234">
                    <a:moveTo>
                      <a:pt x="11099" y="0"/>
                    </a:moveTo>
                    <a:cubicBezTo>
                      <a:pt x="7237" y="6017"/>
                      <a:pt x="3598" y="12116"/>
                      <a:pt x="0" y="18234"/>
                    </a:cubicBezTo>
                    <a:cubicBezTo>
                      <a:pt x="3476" y="12095"/>
                      <a:pt x="7115" y="5997"/>
                      <a:pt x="11099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1" name="Forma Livre: Forma 114"/>
              <p:cNvSpPr/>
              <p:nvPr/>
            </p:nvSpPr>
            <p:spPr>
              <a:xfrm>
                <a:off x="1183742" y="3503809"/>
                <a:ext cx="734719" cy="1280181"/>
              </a:xfrm>
              <a:custGeom>
                <a:avLst/>
                <a:gdLst>
                  <a:gd name="csX0" fmla="*/ 17238 w 734719"/>
                  <a:gd name="csY0" fmla="*/ 1192608 h 1280181"/>
                  <a:gd name="csX1" fmla="*/ 57366 w 734719"/>
                  <a:gd name="csY1" fmla="*/ 1207285 h 1280181"/>
                  <a:gd name="csX2" fmla="*/ 312342 w 734719"/>
                  <a:gd name="csY2" fmla="*/ 1198218 h 1280181"/>
                  <a:gd name="csX3" fmla="*/ 734720 w 734719"/>
                  <a:gd name="csY3" fmla="*/ 1280182 h 1280181"/>
                  <a:gd name="csX4" fmla="*/ 734720 w 734719"/>
                  <a:gd name="csY4" fmla="*/ 103691 h 1280181"/>
                  <a:gd name="csX5" fmla="*/ 50902 w 734719"/>
                  <a:gd name="csY5" fmla="*/ 12641 h 1280181"/>
                  <a:gd name="csX6" fmla="*/ 0 w 734719"/>
                  <a:gd name="csY6" fmla="*/ 66572 h 1280181"/>
                  <a:gd name="csX7" fmla="*/ 0 w 734719"/>
                  <a:gd name="csY7" fmla="*/ 1152907 h 1280181"/>
                  <a:gd name="csX8" fmla="*/ 17259 w 734719"/>
                  <a:gd name="csY8" fmla="*/ 1192588 h 128018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734719" h="1280181">
                    <a:moveTo>
                      <a:pt x="17238" y="1192608"/>
                    </a:moveTo>
                    <a:cubicBezTo>
                      <a:pt x="28032" y="1202975"/>
                      <a:pt x="42262" y="1208139"/>
                      <a:pt x="57366" y="1207285"/>
                    </a:cubicBezTo>
                    <a:cubicBezTo>
                      <a:pt x="150123" y="1201654"/>
                      <a:pt x="235115" y="1198218"/>
                      <a:pt x="312342" y="1198218"/>
                    </a:cubicBezTo>
                    <a:cubicBezTo>
                      <a:pt x="505195" y="1198218"/>
                      <a:pt x="648427" y="1219339"/>
                      <a:pt x="734720" y="1280182"/>
                    </a:cubicBezTo>
                    <a:lnTo>
                      <a:pt x="734720" y="103691"/>
                    </a:lnTo>
                    <a:cubicBezTo>
                      <a:pt x="652757" y="-15391"/>
                      <a:pt x="343850" y="-9354"/>
                      <a:pt x="50902" y="12641"/>
                    </a:cubicBezTo>
                    <a:cubicBezTo>
                      <a:pt x="22422" y="14817"/>
                      <a:pt x="0" y="38539"/>
                      <a:pt x="0" y="66572"/>
                    </a:cubicBezTo>
                    <a:lnTo>
                      <a:pt x="0" y="1152907"/>
                    </a:lnTo>
                    <a:cubicBezTo>
                      <a:pt x="0" y="1168011"/>
                      <a:pt x="6037" y="1182261"/>
                      <a:pt x="17259" y="1192588"/>
                    </a:cubicBezTo>
                    <a:close/>
                  </a:path>
                </a:pathLst>
              </a:custGeom>
              <a:solidFill>
                <a:srgbClr val="FFD126"/>
              </a:solidFill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3" name="Forma Livre: Forma 115"/>
              <p:cNvSpPr/>
              <p:nvPr/>
            </p:nvSpPr>
            <p:spPr>
              <a:xfrm>
                <a:off x="2318824" y="4086369"/>
                <a:ext cx="158762" cy="176895"/>
              </a:xfrm>
              <a:custGeom>
                <a:avLst/>
                <a:gdLst>
                  <a:gd name="csX0" fmla="*/ 124246 w 158762"/>
                  <a:gd name="csY0" fmla="*/ 105706 h 176895"/>
                  <a:gd name="csX1" fmla="*/ 158763 w 158762"/>
                  <a:gd name="csY1" fmla="*/ 83264 h 176895"/>
                  <a:gd name="csX2" fmla="*/ 51776 w 158762"/>
                  <a:gd name="csY2" fmla="*/ 0 h 176895"/>
                  <a:gd name="csX3" fmla="*/ 38400 w 158762"/>
                  <a:gd name="csY3" fmla="*/ 39274 h 176895"/>
                  <a:gd name="csX4" fmla="*/ 0 w 158762"/>
                  <a:gd name="csY4" fmla="*/ 176895 h 176895"/>
                  <a:gd name="csX5" fmla="*/ 124246 w 158762"/>
                  <a:gd name="csY5" fmla="*/ 105706 h 17689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158762" h="176895">
                    <a:moveTo>
                      <a:pt x="124246" y="105706"/>
                    </a:moveTo>
                    <a:cubicBezTo>
                      <a:pt x="135894" y="98795"/>
                      <a:pt x="147542" y="91456"/>
                      <a:pt x="158763" y="83264"/>
                    </a:cubicBezTo>
                    <a:lnTo>
                      <a:pt x="51776" y="0"/>
                    </a:lnTo>
                    <a:cubicBezTo>
                      <a:pt x="46165" y="12949"/>
                      <a:pt x="41856" y="26325"/>
                      <a:pt x="38400" y="39274"/>
                    </a:cubicBezTo>
                    <a:lnTo>
                      <a:pt x="0" y="176895"/>
                    </a:lnTo>
                    <a:lnTo>
                      <a:pt x="124246" y="105706"/>
                    </a:lnTo>
                    <a:close/>
                  </a:path>
                </a:pathLst>
              </a:custGeom>
              <a:solidFill>
                <a:srgbClr val="015595"/>
              </a:solidFill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1" name="Forma Livre: Forma 116"/>
              <p:cNvSpPr/>
              <p:nvPr/>
            </p:nvSpPr>
            <p:spPr>
              <a:xfrm>
                <a:off x="2891732" y="3321890"/>
                <a:ext cx="182422" cy="167381"/>
              </a:xfrm>
              <a:custGeom>
                <a:avLst/>
                <a:gdLst>
                  <a:gd name="csX0" fmla="*/ 174741 w 182422"/>
                  <a:gd name="csY0" fmla="*/ 119936 h 167381"/>
                  <a:gd name="csX1" fmla="*/ 181205 w 182422"/>
                  <a:gd name="csY1" fmla="*/ 94932 h 167381"/>
                  <a:gd name="csX2" fmla="*/ 59114 w 182422"/>
                  <a:gd name="csY2" fmla="*/ 427 h 167381"/>
                  <a:gd name="csX3" fmla="*/ 57386 w 182422"/>
                  <a:gd name="csY3" fmla="*/ 0 h 167381"/>
                  <a:gd name="csX4" fmla="*/ 53504 w 182422"/>
                  <a:gd name="csY4" fmla="*/ 854 h 167381"/>
                  <a:gd name="csX5" fmla="*/ 36672 w 182422"/>
                  <a:gd name="csY5" fmla="*/ 12929 h 167381"/>
                  <a:gd name="csX6" fmla="*/ 0 w 182422"/>
                  <a:gd name="csY6" fmla="*/ 60395 h 167381"/>
                  <a:gd name="csX7" fmla="*/ 138048 w 182422"/>
                  <a:gd name="csY7" fmla="*/ 167382 h 167381"/>
                  <a:gd name="csX8" fmla="*/ 174720 w 182422"/>
                  <a:gd name="csY8" fmla="*/ 119916 h 16738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182422" h="167381">
                    <a:moveTo>
                      <a:pt x="174741" y="119936"/>
                    </a:moveTo>
                    <a:cubicBezTo>
                      <a:pt x="184234" y="107434"/>
                      <a:pt x="182933" y="96213"/>
                      <a:pt x="181205" y="94932"/>
                    </a:cubicBezTo>
                    <a:lnTo>
                      <a:pt x="59114" y="427"/>
                    </a:lnTo>
                    <a:cubicBezTo>
                      <a:pt x="59114" y="427"/>
                      <a:pt x="58260" y="0"/>
                      <a:pt x="57386" y="0"/>
                    </a:cubicBezTo>
                    <a:cubicBezTo>
                      <a:pt x="56512" y="0"/>
                      <a:pt x="55231" y="427"/>
                      <a:pt x="53504" y="854"/>
                    </a:cubicBezTo>
                    <a:cubicBezTo>
                      <a:pt x="47466" y="2134"/>
                      <a:pt x="41429" y="6891"/>
                      <a:pt x="36672" y="12929"/>
                    </a:cubicBezTo>
                    <a:lnTo>
                      <a:pt x="0" y="60395"/>
                    </a:lnTo>
                    <a:lnTo>
                      <a:pt x="138048" y="167382"/>
                    </a:lnTo>
                    <a:lnTo>
                      <a:pt x="174720" y="119916"/>
                    </a:lnTo>
                    <a:close/>
                  </a:path>
                </a:pathLst>
              </a:custGeom>
              <a:solidFill>
                <a:srgbClr val="FFD126"/>
              </a:solidFill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2" name="Forma Livre: Forma 117"/>
              <p:cNvSpPr/>
              <p:nvPr/>
            </p:nvSpPr>
            <p:spPr>
              <a:xfrm>
                <a:off x="2394323" y="3426722"/>
                <a:ext cx="600960" cy="706239"/>
              </a:xfrm>
              <a:custGeom>
                <a:avLst/>
                <a:gdLst>
                  <a:gd name="csX0" fmla="*/ 360235 w 600960"/>
                  <a:gd name="csY0" fmla="*/ 132031 h 706239"/>
                  <a:gd name="csX1" fmla="*/ 42282 w 600960"/>
                  <a:gd name="csY1" fmla="*/ 542314 h 706239"/>
                  <a:gd name="csX2" fmla="*/ 0 w 600960"/>
                  <a:gd name="csY2" fmla="*/ 607445 h 706239"/>
                  <a:gd name="csX3" fmla="*/ 127701 w 600960"/>
                  <a:gd name="csY3" fmla="*/ 706240 h 706239"/>
                  <a:gd name="csX4" fmla="*/ 180331 w 600960"/>
                  <a:gd name="csY4" fmla="*/ 649301 h 706239"/>
                  <a:gd name="csX5" fmla="*/ 319680 w 600960"/>
                  <a:gd name="csY5" fmla="*/ 469824 h 706239"/>
                  <a:gd name="csX6" fmla="*/ 323136 w 600960"/>
                  <a:gd name="csY6" fmla="*/ 465514 h 706239"/>
                  <a:gd name="csX7" fmla="*/ 472832 w 600960"/>
                  <a:gd name="csY7" fmla="*/ 272255 h 706239"/>
                  <a:gd name="csX8" fmla="*/ 476288 w 600960"/>
                  <a:gd name="csY8" fmla="*/ 267945 h 706239"/>
                  <a:gd name="csX9" fmla="*/ 600961 w 600960"/>
                  <a:gd name="csY9" fmla="*/ 106580 h 706239"/>
                  <a:gd name="csX10" fmla="*/ 462912 w 600960"/>
                  <a:gd name="csY10" fmla="*/ 0 h 706239"/>
                  <a:gd name="csX11" fmla="*/ 360235 w 600960"/>
                  <a:gd name="csY11" fmla="*/ 132031 h 70623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</a:cxnLst>
                <a:rect l="l" t="t" r="r" b="b"/>
                <a:pathLst>
                  <a:path w="600960" h="706239">
                    <a:moveTo>
                      <a:pt x="360235" y="132031"/>
                    </a:moveTo>
                    <a:lnTo>
                      <a:pt x="42282" y="542314"/>
                    </a:lnTo>
                    <a:cubicBezTo>
                      <a:pt x="26325" y="563028"/>
                      <a:pt x="12075" y="584596"/>
                      <a:pt x="0" y="607445"/>
                    </a:cubicBezTo>
                    <a:lnTo>
                      <a:pt x="127701" y="706240"/>
                    </a:lnTo>
                    <a:cubicBezTo>
                      <a:pt x="146688" y="688981"/>
                      <a:pt x="164373" y="670015"/>
                      <a:pt x="180331" y="649301"/>
                    </a:cubicBezTo>
                    <a:lnTo>
                      <a:pt x="319680" y="469824"/>
                    </a:lnTo>
                    <a:cubicBezTo>
                      <a:pt x="320534" y="468543"/>
                      <a:pt x="321835" y="466815"/>
                      <a:pt x="323136" y="465514"/>
                    </a:cubicBezTo>
                    <a:lnTo>
                      <a:pt x="472832" y="272255"/>
                    </a:lnTo>
                    <a:lnTo>
                      <a:pt x="476288" y="267945"/>
                    </a:lnTo>
                    <a:lnTo>
                      <a:pt x="600961" y="106580"/>
                    </a:lnTo>
                    <a:lnTo>
                      <a:pt x="462912" y="0"/>
                    </a:lnTo>
                    <a:lnTo>
                      <a:pt x="360235" y="132031"/>
                    </a:lnTo>
                    <a:close/>
                  </a:path>
                </a:pathLst>
              </a:custGeom>
              <a:solidFill>
                <a:srgbClr val="015595"/>
              </a:solidFill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5" name="Forma Livre: Forma 118"/>
              <p:cNvSpPr/>
              <p:nvPr/>
            </p:nvSpPr>
            <p:spPr>
              <a:xfrm>
                <a:off x="1974526" y="3503608"/>
                <a:ext cx="734739" cy="1280422"/>
              </a:xfrm>
              <a:custGeom>
                <a:avLst/>
                <a:gdLst>
                  <a:gd name="csX0" fmla="*/ 20 w 734739"/>
                  <a:gd name="csY0" fmla="*/ 1280402 h 1280422"/>
                  <a:gd name="csX1" fmla="*/ 676927 w 734739"/>
                  <a:gd name="csY1" fmla="*/ 1207485 h 1280422"/>
                  <a:gd name="csX2" fmla="*/ 717481 w 734739"/>
                  <a:gd name="csY2" fmla="*/ 1192808 h 1280422"/>
                  <a:gd name="csX3" fmla="*/ 734740 w 734739"/>
                  <a:gd name="csY3" fmla="*/ 1153128 h 1280422"/>
                  <a:gd name="csX4" fmla="*/ 734740 w 734739"/>
                  <a:gd name="csY4" fmla="*/ 490471 h 1280422"/>
                  <a:gd name="csX5" fmla="*/ 644564 w 734739"/>
                  <a:gd name="csY5" fmla="*/ 606951 h 1280422"/>
                  <a:gd name="csX6" fmla="*/ 496149 w 734739"/>
                  <a:gd name="csY6" fmla="*/ 737234 h 1280422"/>
                  <a:gd name="csX7" fmla="*/ 313216 w 734739"/>
                  <a:gd name="csY7" fmla="*/ 842087 h 1280422"/>
                  <a:gd name="csX8" fmla="*/ 299413 w 734739"/>
                  <a:gd name="csY8" fmla="*/ 845970 h 1280422"/>
                  <a:gd name="csX9" fmla="*/ 282154 w 734739"/>
                  <a:gd name="csY9" fmla="*/ 839932 h 1280422"/>
                  <a:gd name="csX10" fmla="*/ 272234 w 734739"/>
                  <a:gd name="csY10" fmla="*/ 810599 h 1280422"/>
                  <a:gd name="csX11" fmla="*/ 328320 w 734739"/>
                  <a:gd name="csY11" fmla="*/ 606951 h 1280422"/>
                  <a:gd name="csX12" fmla="*/ 357653 w 734739"/>
                  <a:gd name="csY12" fmla="*/ 529298 h 1280422"/>
                  <a:gd name="csX13" fmla="*/ 358080 w 734739"/>
                  <a:gd name="csY13" fmla="*/ 528444 h 1280422"/>
                  <a:gd name="csX14" fmla="*/ 379587 w 734739"/>
                  <a:gd name="csY14" fmla="*/ 488662 h 1280422"/>
                  <a:gd name="csX15" fmla="*/ 390686 w 734739"/>
                  <a:gd name="csY15" fmla="*/ 470428 h 1280422"/>
                  <a:gd name="csX16" fmla="*/ 418048 w 734739"/>
                  <a:gd name="csY16" fmla="*/ 430950 h 1280422"/>
                  <a:gd name="csX17" fmla="*/ 723072 w 734739"/>
                  <a:gd name="csY17" fmla="*/ 37479 h 1280422"/>
                  <a:gd name="csX18" fmla="*/ 690282 w 734739"/>
                  <a:gd name="csY18" fmla="*/ 18920 h 1280422"/>
                  <a:gd name="csX19" fmla="*/ 545749 w 734739"/>
                  <a:gd name="csY19" fmla="*/ 3816 h 1280422"/>
                  <a:gd name="csX20" fmla="*/ 0 w 734739"/>
                  <a:gd name="csY20" fmla="*/ 103912 h 1280422"/>
                  <a:gd name="csX21" fmla="*/ 0 w 734739"/>
                  <a:gd name="csY21" fmla="*/ 1280422 h 128042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734739" h="1280422">
                    <a:moveTo>
                      <a:pt x="20" y="1280402"/>
                    </a:moveTo>
                    <a:cubicBezTo>
                      <a:pt x="120810" y="1194983"/>
                      <a:pt x="353364" y="1188498"/>
                      <a:pt x="676927" y="1207485"/>
                    </a:cubicBezTo>
                    <a:cubicBezTo>
                      <a:pt x="692031" y="1208318"/>
                      <a:pt x="706687" y="1203175"/>
                      <a:pt x="717481" y="1192808"/>
                    </a:cubicBezTo>
                    <a:cubicBezTo>
                      <a:pt x="728703" y="1182461"/>
                      <a:pt x="734740" y="1168231"/>
                      <a:pt x="734740" y="1153128"/>
                    </a:cubicBezTo>
                    <a:lnTo>
                      <a:pt x="734740" y="490471"/>
                    </a:lnTo>
                    <a:lnTo>
                      <a:pt x="644564" y="606951"/>
                    </a:lnTo>
                    <a:cubicBezTo>
                      <a:pt x="603156" y="660008"/>
                      <a:pt x="551807" y="705319"/>
                      <a:pt x="496149" y="737234"/>
                    </a:cubicBezTo>
                    <a:lnTo>
                      <a:pt x="313216" y="842087"/>
                    </a:lnTo>
                    <a:cubicBezTo>
                      <a:pt x="308906" y="844669"/>
                      <a:pt x="304149" y="845970"/>
                      <a:pt x="299413" y="845970"/>
                    </a:cubicBezTo>
                    <a:cubicBezTo>
                      <a:pt x="293376" y="845970"/>
                      <a:pt x="287338" y="843815"/>
                      <a:pt x="282154" y="839932"/>
                    </a:cubicBezTo>
                    <a:cubicBezTo>
                      <a:pt x="273088" y="833041"/>
                      <a:pt x="269205" y="821393"/>
                      <a:pt x="272234" y="810599"/>
                    </a:cubicBezTo>
                    <a:lnTo>
                      <a:pt x="328320" y="606951"/>
                    </a:lnTo>
                    <a:cubicBezTo>
                      <a:pt x="335658" y="580647"/>
                      <a:pt x="345578" y="554749"/>
                      <a:pt x="357653" y="529298"/>
                    </a:cubicBezTo>
                    <a:cubicBezTo>
                      <a:pt x="357653" y="529298"/>
                      <a:pt x="357653" y="528851"/>
                      <a:pt x="358080" y="528444"/>
                    </a:cubicBezTo>
                    <a:cubicBezTo>
                      <a:pt x="364422" y="514906"/>
                      <a:pt x="371944" y="501753"/>
                      <a:pt x="379587" y="488662"/>
                    </a:cubicBezTo>
                    <a:cubicBezTo>
                      <a:pt x="383185" y="482523"/>
                      <a:pt x="386804" y="476445"/>
                      <a:pt x="390686" y="470428"/>
                    </a:cubicBezTo>
                    <a:cubicBezTo>
                      <a:pt x="399305" y="457011"/>
                      <a:pt x="408189" y="443696"/>
                      <a:pt x="418048" y="430950"/>
                    </a:cubicBezTo>
                    <a:lnTo>
                      <a:pt x="723072" y="37479"/>
                    </a:lnTo>
                    <a:cubicBezTo>
                      <a:pt x="714879" y="27559"/>
                      <a:pt x="703231" y="20648"/>
                      <a:pt x="690282" y="18920"/>
                    </a:cubicBezTo>
                    <a:cubicBezTo>
                      <a:pt x="642816" y="11581"/>
                      <a:pt x="594069" y="6398"/>
                      <a:pt x="545749" y="3816"/>
                    </a:cubicBezTo>
                    <a:cubicBezTo>
                      <a:pt x="346432" y="-5657"/>
                      <a:pt x="75499" y="-5657"/>
                      <a:pt x="0" y="103912"/>
                    </a:cubicBezTo>
                    <a:lnTo>
                      <a:pt x="0" y="1280422"/>
                    </a:lnTo>
                    <a:close/>
                  </a:path>
                </a:pathLst>
              </a:custGeom>
              <a:solidFill>
                <a:srgbClr val="FFD126"/>
              </a:solidFill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6" name="Forma Livre: Forma 119"/>
              <p:cNvSpPr/>
              <p:nvPr/>
            </p:nvSpPr>
            <p:spPr>
              <a:xfrm>
                <a:off x="1030549" y="3612683"/>
                <a:ext cx="1831849" cy="1336960"/>
              </a:xfrm>
              <a:custGeom>
                <a:avLst/>
                <a:gdLst>
                  <a:gd name="csX0" fmla="*/ 59561 w 1831849"/>
                  <a:gd name="csY0" fmla="*/ 1260608 h 1336960"/>
                  <a:gd name="csX1" fmla="*/ 665279 w 1831849"/>
                  <a:gd name="csY1" fmla="*/ 1260608 h 1336960"/>
                  <a:gd name="csX2" fmla="*/ 770111 w 1831849"/>
                  <a:gd name="csY2" fmla="*/ 1315840 h 1336960"/>
                  <a:gd name="csX3" fmla="*/ 810239 w 1831849"/>
                  <a:gd name="csY3" fmla="*/ 1336961 h 1336960"/>
                  <a:gd name="csX4" fmla="*/ 1021631 w 1831849"/>
                  <a:gd name="csY4" fmla="*/ 1336961 h 1336960"/>
                  <a:gd name="csX5" fmla="*/ 1061759 w 1831849"/>
                  <a:gd name="csY5" fmla="*/ 1315840 h 1336960"/>
                  <a:gd name="csX6" fmla="*/ 1166591 w 1831849"/>
                  <a:gd name="csY6" fmla="*/ 1260608 h 1336960"/>
                  <a:gd name="csX7" fmla="*/ 1772308 w 1831849"/>
                  <a:gd name="csY7" fmla="*/ 1260608 h 1336960"/>
                  <a:gd name="csX8" fmla="*/ 1831849 w 1831849"/>
                  <a:gd name="csY8" fmla="*/ 1201067 h 1336960"/>
                  <a:gd name="csX9" fmla="*/ 1831849 w 1831849"/>
                  <a:gd name="csY9" fmla="*/ 183766 h 1336960"/>
                  <a:gd name="csX10" fmla="*/ 1734782 w 1831849"/>
                  <a:gd name="csY10" fmla="*/ 308886 h 1336960"/>
                  <a:gd name="csX11" fmla="*/ 1734782 w 1831849"/>
                  <a:gd name="csY11" fmla="*/ 1044032 h 1336960"/>
                  <a:gd name="csX12" fmla="*/ 1699838 w 1831849"/>
                  <a:gd name="csY12" fmla="*/ 1124267 h 1336960"/>
                  <a:gd name="csX13" fmla="*/ 1617855 w 1831849"/>
                  <a:gd name="csY13" fmla="*/ 1154475 h 1336960"/>
                  <a:gd name="csX14" fmla="*/ 938794 w 1831849"/>
                  <a:gd name="csY14" fmla="*/ 1252822 h 1336960"/>
                  <a:gd name="csX15" fmla="*/ 938367 w 1831849"/>
                  <a:gd name="csY15" fmla="*/ 1253270 h 1336960"/>
                  <a:gd name="csX16" fmla="*/ 932329 w 1831849"/>
                  <a:gd name="csY16" fmla="*/ 1258880 h 1336960"/>
                  <a:gd name="csX17" fmla="*/ 926292 w 1831849"/>
                  <a:gd name="csY17" fmla="*/ 1262336 h 1336960"/>
                  <a:gd name="csX18" fmla="*/ 922836 w 1831849"/>
                  <a:gd name="csY18" fmla="*/ 1263617 h 1336960"/>
                  <a:gd name="csX19" fmla="*/ 915925 w 1831849"/>
                  <a:gd name="csY19" fmla="*/ 1264471 h 1336960"/>
                  <a:gd name="csX20" fmla="*/ 909013 w 1831849"/>
                  <a:gd name="csY20" fmla="*/ 1263617 h 1336960"/>
                  <a:gd name="csX21" fmla="*/ 906858 w 1831849"/>
                  <a:gd name="csY21" fmla="*/ 1263190 h 1336960"/>
                  <a:gd name="csX22" fmla="*/ 904277 w 1831849"/>
                  <a:gd name="csY22" fmla="*/ 1261909 h 1336960"/>
                  <a:gd name="csX23" fmla="*/ 893055 w 1831849"/>
                  <a:gd name="csY23" fmla="*/ 1252822 h 1336960"/>
                  <a:gd name="csX24" fmla="*/ 213994 w 1831849"/>
                  <a:gd name="csY24" fmla="*/ 1154475 h 1336960"/>
                  <a:gd name="csX25" fmla="*/ 131584 w 1831849"/>
                  <a:gd name="csY25" fmla="*/ 1124267 h 1336960"/>
                  <a:gd name="csX26" fmla="*/ 97067 w 1831849"/>
                  <a:gd name="csY26" fmla="*/ 1044032 h 1336960"/>
                  <a:gd name="csX27" fmla="*/ 97067 w 1831849"/>
                  <a:gd name="csY27" fmla="*/ 0 h 1336960"/>
                  <a:gd name="csX28" fmla="*/ 59541 w 1831849"/>
                  <a:gd name="csY28" fmla="*/ 0 h 1336960"/>
                  <a:gd name="csX29" fmla="*/ 0 w 1831849"/>
                  <a:gd name="csY29" fmla="*/ 59541 h 1336960"/>
                  <a:gd name="csX30" fmla="*/ 0 w 1831849"/>
                  <a:gd name="csY30" fmla="*/ 1201088 h 1336960"/>
                  <a:gd name="csX31" fmla="*/ 59541 w 1831849"/>
                  <a:gd name="csY31" fmla="*/ 1260629 h 133696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</a:cxnLst>
                <a:rect l="l" t="t" r="r" b="b"/>
                <a:pathLst>
                  <a:path w="1831849" h="1336960">
                    <a:moveTo>
                      <a:pt x="59561" y="1260608"/>
                    </a:moveTo>
                    <a:lnTo>
                      <a:pt x="665279" y="1260608"/>
                    </a:lnTo>
                    <a:cubicBezTo>
                      <a:pt x="707134" y="1260608"/>
                      <a:pt x="746388" y="1281323"/>
                      <a:pt x="770111" y="1315840"/>
                    </a:cubicBezTo>
                    <a:cubicBezTo>
                      <a:pt x="779177" y="1329195"/>
                      <a:pt x="794281" y="1336961"/>
                      <a:pt x="810239" y="1336961"/>
                    </a:cubicBezTo>
                    <a:lnTo>
                      <a:pt x="1021631" y="1336961"/>
                    </a:lnTo>
                    <a:cubicBezTo>
                      <a:pt x="1037588" y="1336961"/>
                      <a:pt x="1052692" y="1329195"/>
                      <a:pt x="1061759" y="1315840"/>
                    </a:cubicBezTo>
                    <a:cubicBezTo>
                      <a:pt x="1085481" y="1281323"/>
                      <a:pt x="1124755" y="1260608"/>
                      <a:pt x="1166591" y="1260608"/>
                    </a:cubicBezTo>
                    <a:lnTo>
                      <a:pt x="1772308" y="1260608"/>
                    </a:lnTo>
                    <a:cubicBezTo>
                      <a:pt x="1805097" y="1260608"/>
                      <a:pt x="1831849" y="1233856"/>
                      <a:pt x="1831849" y="1201067"/>
                    </a:cubicBezTo>
                    <a:lnTo>
                      <a:pt x="1831849" y="183766"/>
                    </a:lnTo>
                    <a:lnTo>
                      <a:pt x="1734782" y="308886"/>
                    </a:lnTo>
                    <a:lnTo>
                      <a:pt x="1734782" y="1044032"/>
                    </a:lnTo>
                    <a:cubicBezTo>
                      <a:pt x="1734782" y="1074667"/>
                      <a:pt x="1722260" y="1103146"/>
                      <a:pt x="1699838" y="1124267"/>
                    </a:cubicBezTo>
                    <a:cubicBezTo>
                      <a:pt x="1677843" y="1144982"/>
                      <a:pt x="1648062" y="1156203"/>
                      <a:pt x="1617855" y="1154475"/>
                    </a:cubicBezTo>
                    <a:cubicBezTo>
                      <a:pt x="1316714" y="1136790"/>
                      <a:pt x="1025940" y="1136363"/>
                      <a:pt x="938794" y="1252822"/>
                    </a:cubicBezTo>
                    <a:lnTo>
                      <a:pt x="938367" y="1253270"/>
                    </a:lnTo>
                    <a:cubicBezTo>
                      <a:pt x="936639" y="1255425"/>
                      <a:pt x="934911" y="1257579"/>
                      <a:pt x="932329" y="1258880"/>
                    </a:cubicBezTo>
                    <a:cubicBezTo>
                      <a:pt x="930601" y="1260608"/>
                      <a:pt x="928447" y="1261462"/>
                      <a:pt x="926292" y="1262336"/>
                    </a:cubicBezTo>
                    <a:cubicBezTo>
                      <a:pt x="924991" y="1263190"/>
                      <a:pt x="924137" y="1263190"/>
                      <a:pt x="922836" y="1263617"/>
                    </a:cubicBezTo>
                    <a:cubicBezTo>
                      <a:pt x="920681" y="1264064"/>
                      <a:pt x="918079" y="1264471"/>
                      <a:pt x="915925" y="1264471"/>
                    </a:cubicBezTo>
                    <a:cubicBezTo>
                      <a:pt x="913770" y="1264471"/>
                      <a:pt x="911188" y="1264044"/>
                      <a:pt x="909013" y="1263617"/>
                    </a:cubicBezTo>
                    <a:cubicBezTo>
                      <a:pt x="908159" y="1263617"/>
                      <a:pt x="907712" y="1263190"/>
                      <a:pt x="906858" y="1263190"/>
                    </a:cubicBezTo>
                    <a:cubicBezTo>
                      <a:pt x="906004" y="1262743"/>
                      <a:pt x="905130" y="1262336"/>
                      <a:pt x="904277" y="1261909"/>
                    </a:cubicBezTo>
                    <a:cubicBezTo>
                      <a:pt x="899540" y="1260181"/>
                      <a:pt x="896084" y="1256726"/>
                      <a:pt x="893055" y="1252822"/>
                    </a:cubicBezTo>
                    <a:cubicBezTo>
                      <a:pt x="805909" y="1136342"/>
                      <a:pt x="515135" y="1136769"/>
                      <a:pt x="213994" y="1154475"/>
                    </a:cubicBezTo>
                    <a:cubicBezTo>
                      <a:pt x="183787" y="1156203"/>
                      <a:pt x="154026" y="1144982"/>
                      <a:pt x="131584" y="1124267"/>
                    </a:cubicBezTo>
                    <a:cubicBezTo>
                      <a:pt x="109589" y="1103553"/>
                      <a:pt x="97067" y="1074240"/>
                      <a:pt x="97067" y="1044032"/>
                    </a:cubicBezTo>
                    <a:lnTo>
                      <a:pt x="97067" y="0"/>
                    </a:lnTo>
                    <a:lnTo>
                      <a:pt x="59541" y="0"/>
                    </a:lnTo>
                    <a:cubicBezTo>
                      <a:pt x="26752" y="0"/>
                      <a:pt x="0" y="26731"/>
                      <a:pt x="0" y="59541"/>
                    </a:cubicBezTo>
                    <a:lnTo>
                      <a:pt x="0" y="1201088"/>
                    </a:lnTo>
                    <a:cubicBezTo>
                      <a:pt x="0" y="1233856"/>
                      <a:pt x="26752" y="1260629"/>
                      <a:pt x="59541" y="1260629"/>
                    </a:cubicBezTo>
                    <a:close/>
                  </a:path>
                </a:pathLst>
              </a:custGeom>
              <a:solidFill>
                <a:srgbClr val="015595"/>
              </a:solidFill>
              <a:ln w="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27" name="Agrupar 7"/>
            <p:cNvGrpSpPr/>
            <p:nvPr/>
          </p:nvGrpSpPr>
          <p:grpSpPr>
            <a:xfrm>
              <a:off x="5526" y="2936"/>
              <a:ext cx="5601" cy="4449"/>
              <a:chOff x="3581232" y="2778901"/>
              <a:chExt cx="3556571" cy="2824915"/>
            </a:xfrm>
          </p:grpSpPr>
          <p:sp>
            <p:nvSpPr>
              <p:cNvPr id="128" name="TextBox 12"/>
              <p:cNvSpPr txBox="1"/>
              <p:nvPr/>
            </p:nvSpPr>
            <p:spPr>
              <a:xfrm>
                <a:off x="3581232" y="4681835"/>
                <a:ext cx="3556571" cy="921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 err="1">
                    <a:solidFill>
                      <a:srgbClr val="015595"/>
                    </a:solidFill>
                    <a:latin typeface="Gotham Black" pitchFamily="50" charset="0"/>
                    <a:cs typeface="Gotham Black" pitchFamily="50" charset="0"/>
                  </a:rPr>
                  <a:t>Estud</a:t>
                </a:r>
                <a:r>
                  <a:rPr lang="pt-BR" altLang="en-US" sz="5400" b="1" dirty="0" err="1">
                    <a:solidFill>
                      <a:srgbClr val="015595"/>
                    </a:solidFill>
                    <a:latin typeface="Gotham Black" pitchFamily="50" charset="0"/>
                    <a:cs typeface="Gotham Black" pitchFamily="50" charset="0"/>
                  </a:rPr>
                  <a:t>i</a:t>
                </a:r>
                <a:r>
                  <a:rPr lang="en-US" sz="5400" b="1" dirty="0" err="1">
                    <a:solidFill>
                      <a:srgbClr val="015595"/>
                    </a:solidFill>
                    <a:latin typeface="Gotham Black" pitchFamily="50" charset="0"/>
                    <a:cs typeface="Gotham Black" pitchFamily="50" charset="0"/>
                  </a:rPr>
                  <a:t>os</a:t>
                </a:r>
                <a:endParaRPr lang="en-US" sz="3200" b="1" dirty="0">
                  <a:solidFill>
                    <a:srgbClr val="015595"/>
                  </a:solidFill>
                  <a:latin typeface="Gotham Black" pitchFamily="50" charset="0"/>
                  <a:cs typeface="Gotham Black" pitchFamily="50" charset="0"/>
                </a:endParaRPr>
              </a:p>
            </p:txBody>
          </p:sp>
          <p:grpSp>
            <p:nvGrpSpPr>
              <p:cNvPr id="129" name="Gráfico 19"/>
              <p:cNvGrpSpPr/>
              <p:nvPr/>
            </p:nvGrpSpPr>
            <p:grpSpPr>
              <a:xfrm>
                <a:off x="4287435" y="2778901"/>
                <a:ext cx="1016827" cy="1962278"/>
                <a:chOff x="4287435" y="2778901"/>
                <a:chExt cx="1016827" cy="1962278"/>
              </a:xfrm>
            </p:grpSpPr>
            <p:sp>
              <p:nvSpPr>
                <p:cNvPr id="130" name="Forma Livre: Forma 26"/>
                <p:cNvSpPr/>
                <p:nvPr/>
              </p:nvSpPr>
              <p:spPr>
                <a:xfrm>
                  <a:off x="4400947" y="4595271"/>
                  <a:ext cx="2207" cy="5517"/>
                </a:xfrm>
                <a:custGeom>
                  <a:avLst/>
                  <a:gdLst>
                    <a:gd name="csX0" fmla="*/ 1037 w 2207"/>
                    <a:gd name="csY0" fmla="*/ 2809 h 5517"/>
                    <a:gd name="csX1" fmla="*/ 2207 w 2207"/>
                    <a:gd name="csY1" fmla="*/ 5518 h 5517"/>
                    <a:gd name="csX2" fmla="*/ 0 w 2207"/>
                    <a:gd name="csY2" fmla="*/ 0 h 5517"/>
                    <a:gd name="csX3" fmla="*/ 1037 w 2207"/>
                    <a:gd name="csY3" fmla="*/ 2809 h 551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</a:cxnLst>
                  <a:rect l="l" t="t" r="r" b="b"/>
                  <a:pathLst>
                    <a:path w="2207" h="5517">
                      <a:moveTo>
                        <a:pt x="1037" y="2809"/>
                      </a:moveTo>
                      <a:cubicBezTo>
                        <a:pt x="1404" y="3712"/>
                        <a:pt x="1822" y="4615"/>
                        <a:pt x="2207" y="5518"/>
                      </a:cubicBezTo>
                      <a:cubicBezTo>
                        <a:pt x="1421" y="3695"/>
                        <a:pt x="686" y="1856"/>
                        <a:pt x="0" y="0"/>
                      </a:cubicBezTo>
                      <a:cubicBezTo>
                        <a:pt x="351" y="936"/>
                        <a:pt x="652" y="1889"/>
                        <a:pt x="1037" y="2809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31" name="Forma Livre: Forma 27"/>
                <p:cNvSpPr/>
                <p:nvPr/>
              </p:nvSpPr>
              <p:spPr>
                <a:xfrm>
                  <a:off x="4382539" y="2934020"/>
                  <a:ext cx="1822" cy="6186"/>
                </a:xfrm>
                <a:custGeom>
                  <a:avLst/>
                  <a:gdLst>
                    <a:gd name="csX0" fmla="*/ 0 w 1822"/>
                    <a:gd name="csY0" fmla="*/ 6186 h 6186"/>
                    <a:gd name="csX1" fmla="*/ 1822 w 1822"/>
                    <a:gd name="csY1" fmla="*/ 0 h 6186"/>
                    <a:gd name="csX2" fmla="*/ 0 w 1822"/>
                    <a:gd name="csY2" fmla="*/ 6186 h 618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</a:cxnLst>
                  <a:rect l="l" t="t" r="r" b="b"/>
                  <a:pathLst>
                    <a:path w="1822" h="6186">
                      <a:moveTo>
                        <a:pt x="0" y="6186"/>
                      </a:moveTo>
                      <a:cubicBezTo>
                        <a:pt x="552" y="4113"/>
                        <a:pt x="1154" y="2040"/>
                        <a:pt x="1822" y="0"/>
                      </a:cubicBezTo>
                      <a:cubicBezTo>
                        <a:pt x="1154" y="2040"/>
                        <a:pt x="535" y="4113"/>
                        <a:pt x="0" y="6186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33" name="Forma Livre: Forma 28"/>
                <p:cNvSpPr/>
                <p:nvPr/>
              </p:nvSpPr>
              <p:spPr>
                <a:xfrm>
                  <a:off x="4398239" y="4586944"/>
                  <a:ext cx="2090" cy="6604"/>
                </a:xfrm>
                <a:custGeom>
                  <a:avLst/>
                  <a:gdLst>
                    <a:gd name="csX0" fmla="*/ 2090 w 2090"/>
                    <a:gd name="csY0" fmla="*/ 6605 h 6604"/>
                    <a:gd name="csX1" fmla="*/ 0 w 2090"/>
                    <a:gd name="csY1" fmla="*/ 0 h 6604"/>
                    <a:gd name="csX2" fmla="*/ 2090 w 2090"/>
                    <a:gd name="csY2" fmla="*/ 6605 h 660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</a:cxnLst>
                  <a:rect l="l" t="t" r="r" b="b"/>
                  <a:pathLst>
                    <a:path w="2090" h="6604">
                      <a:moveTo>
                        <a:pt x="2090" y="6605"/>
                      </a:moveTo>
                      <a:cubicBezTo>
                        <a:pt x="1321" y="4414"/>
                        <a:pt x="619" y="2207"/>
                        <a:pt x="0" y="0"/>
                      </a:cubicBezTo>
                      <a:cubicBezTo>
                        <a:pt x="619" y="2224"/>
                        <a:pt x="1321" y="4414"/>
                        <a:pt x="2090" y="6605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34" name="Forma Livre: Forma 29"/>
                <p:cNvSpPr/>
                <p:nvPr/>
              </p:nvSpPr>
              <p:spPr>
                <a:xfrm>
                  <a:off x="4408572" y="4611573"/>
                  <a:ext cx="1003" cy="1789"/>
                </a:xfrm>
                <a:custGeom>
                  <a:avLst/>
                  <a:gdLst>
                    <a:gd name="csX0" fmla="*/ 619 w 1003"/>
                    <a:gd name="csY0" fmla="*/ 1171 h 1789"/>
                    <a:gd name="csX1" fmla="*/ 1003 w 1003"/>
                    <a:gd name="csY1" fmla="*/ 1789 h 1789"/>
                    <a:gd name="csX2" fmla="*/ 0 w 1003"/>
                    <a:gd name="csY2" fmla="*/ 0 h 1789"/>
                    <a:gd name="csX3" fmla="*/ 619 w 1003"/>
                    <a:gd name="csY3" fmla="*/ 1171 h 178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</a:cxnLst>
                  <a:rect l="l" t="t" r="r" b="b"/>
                  <a:pathLst>
                    <a:path w="1003" h="1789">
                      <a:moveTo>
                        <a:pt x="619" y="1171"/>
                      </a:moveTo>
                      <a:cubicBezTo>
                        <a:pt x="736" y="1388"/>
                        <a:pt x="869" y="1589"/>
                        <a:pt x="1003" y="1789"/>
                      </a:cubicBezTo>
                      <a:cubicBezTo>
                        <a:pt x="652" y="1204"/>
                        <a:pt x="334" y="602"/>
                        <a:pt x="0" y="0"/>
                      </a:cubicBezTo>
                      <a:cubicBezTo>
                        <a:pt x="217" y="385"/>
                        <a:pt x="401" y="786"/>
                        <a:pt x="619" y="1171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35" name="Forma Livre: Forma 30"/>
                <p:cNvSpPr/>
                <p:nvPr/>
              </p:nvSpPr>
              <p:spPr>
                <a:xfrm>
                  <a:off x="4404275" y="4603246"/>
                  <a:ext cx="1220" cy="2541"/>
                </a:xfrm>
                <a:custGeom>
                  <a:avLst/>
                  <a:gdLst>
                    <a:gd name="csX0" fmla="*/ 736 w 1220"/>
                    <a:gd name="csY0" fmla="*/ 1639 h 2541"/>
                    <a:gd name="csX1" fmla="*/ 1221 w 1220"/>
                    <a:gd name="csY1" fmla="*/ 2541 h 2541"/>
                    <a:gd name="csX2" fmla="*/ 0 w 1220"/>
                    <a:gd name="csY2" fmla="*/ 0 h 2541"/>
                    <a:gd name="csX3" fmla="*/ 752 w 1220"/>
                    <a:gd name="csY3" fmla="*/ 1639 h 254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</a:cxnLst>
                  <a:rect l="l" t="t" r="r" b="b"/>
                  <a:pathLst>
                    <a:path w="1220" h="2541">
                      <a:moveTo>
                        <a:pt x="736" y="1639"/>
                      </a:moveTo>
                      <a:cubicBezTo>
                        <a:pt x="886" y="1940"/>
                        <a:pt x="1070" y="2224"/>
                        <a:pt x="1221" y="2541"/>
                      </a:cubicBezTo>
                      <a:cubicBezTo>
                        <a:pt x="803" y="1705"/>
                        <a:pt x="385" y="853"/>
                        <a:pt x="0" y="0"/>
                      </a:cubicBezTo>
                      <a:cubicBezTo>
                        <a:pt x="251" y="552"/>
                        <a:pt x="485" y="1104"/>
                        <a:pt x="752" y="1639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36" name="Forma Livre: Forma 31"/>
                <p:cNvSpPr/>
                <p:nvPr/>
              </p:nvSpPr>
              <p:spPr>
                <a:xfrm>
                  <a:off x="4422198" y="4630600"/>
                  <a:ext cx="3126" cy="3344"/>
                </a:xfrm>
                <a:custGeom>
                  <a:avLst/>
                  <a:gdLst>
                    <a:gd name="csX0" fmla="*/ 1622 w 3126"/>
                    <a:gd name="csY0" fmla="*/ 1823 h 3344"/>
                    <a:gd name="csX1" fmla="*/ 3127 w 3126"/>
                    <a:gd name="csY1" fmla="*/ 3344 h 3344"/>
                    <a:gd name="csX2" fmla="*/ 0 w 3126"/>
                    <a:gd name="csY2" fmla="*/ 0 h 3344"/>
                    <a:gd name="csX3" fmla="*/ 1622 w 3126"/>
                    <a:gd name="csY3" fmla="*/ 1823 h 334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</a:cxnLst>
                  <a:rect l="l" t="t" r="r" b="b"/>
                  <a:pathLst>
                    <a:path w="3126" h="3344">
                      <a:moveTo>
                        <a:pt x="1622" y="1823"/>
                      </a:moveTo>
                      <a:cubicBezTo>
                        <a:pt x="2107" y="2358"/>
                        <a:pt x="2625" y="2826"/>
                        <a:pt x="3127" y="3344"/>
                      </a:cubicBezTo>
                      <a:cubicBezTo>
                        <a:pt x="2073" y="2241"/>
                        <a:pt x="1020" y="1137"/>
                        <a:pt x="0" y="0"/>
                      </a:cubicBezTo>
                      <a:cubicBezTo>
                        <a:pt x="535" y="602"/>
                        <a:pt x="1070" y="1237"/>
                        <a:pt x="1622" y="1823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37" name="Forma Livre: Forma 32"/>
                <p:cNvSpPr/>
                <p:nvPr/>
              </p:nvSpPr>
              <p:spPr>
                <a:xfrm>
                  <a:off x="4410310" y="4614582"/>
                  <a:ext cx="2591" cy="4029"/>
                </a:xfrm>
                <a:custGeom>
                  <a:avLst/>
                  <a:gdLst>
                    <a:gd name="csX0" fmla="*/ 201 w 2591"/>
                    <a:gd name="csY0" fmla="*/ 318 h 4029"/>
                    <a:gd name="csX1" fmla="*/ 2424 w 2591"/>
                    <a:gd name="csY1" fmla="*/ 3795 h 4029"/>
                    <a:gd name="csX2" fmla="*/ 2592 w 2591"/>
                    <a:gd name="csY2" fmla="*/ 4030 h 4029"/>
                    <a:gd name="csX3" fmla="*/ 0 w 2591"/>
                    <a:gd name="csY3" fmla="*/ 0 h 4029"/>
                    <a:gd name="csX4" fmla="*/ 201 w 2591"/>
                    <a:gd name="csY4" fmla="*/ 318 h 402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2591" h="4029">
                      <a:moveTo>
                        <a:pt x="201" y="318"/>
                      </a:moveTo>
                      <a:cubicBezTo>
                        <a:pt x="903" y="1505"/>
                        <a:pt x="1622" y="2642"/>
                        <a:pt x="2424" y="3795"/>
                      </a:cubicBezTo>
                      <a:cubicBezTo>
                        <a:pt x="2475" y="3879"/>
                        <a:pt x="2541" y="3946"/>
                        <a:pt x="2592" y="4030"/>
                      </a:cubicBezTo>
                      <a:cubicBezTo>
                        <a:pt x="1705" y="2709"/>
                        <a:pt x="836" y="1371"/>
                        <a:pt x="0" y="0"/>
                      </a:cubicBezTo>
                      <a:cubicBezTo>
                        <a:pt x="67" y="100"/>
                        <a:pt x="134" y="217"/>
                        <a:pt x="201" y="318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38" name="Forma Livre: Forma 33"/>
                <p:cNvSpPr/>
                <p:nvPr/>
              </p:nvSpPr>
              <p:spPr>
                <a:xfrm>
                  <a:off x="4417517" y="4624999"/>
                  <a:ext cx="3845" cy="4648"/>
                </a:xfrm>
                <a:custGeom>
                  <a:avLst/>
                  <a:gdLst>
                    <a:gd name="csX0" fmla="*/ 3846 w 3845"/>
                    <a:gd name="csY0" fmla="*/ 4648 h 4648"/>
                    <a:gd name="csX1" fmla="*/ 0 w 3845"/>
                    <a:gd name="csY1" fmla="*/ 0 h 4648"/>
                    <a:gd name="csX2" fmla="*/ 3846 w 3845"/>
                    <a:gd name="csY2" fmla="*/ 4648 h 464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</a:cxnLst>
                  <a:rect l="l" t="t" r="r" b="b"/>
                  <a:pathLst>
                    <a:path w="3845" h="4648">
                      <a:moveTo>
                        <a:pt x="3846" y="4648"/>
                      </a:moveTo>
                      <a:cubicBezTo>
                        <a:pt x="2525" y="3143"/>
                        <a:pt x="1237" y="1588"/>
                        <a:pt x="0" y="0"/>
                      </a:cubicBezTo>
                      <a:cubicBezTo>
                        <a:pt x="1237" y="1588"/>
                        <a:pt x="2525" y="3127"/>
                        <a:pt x="3846" y="4648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39" name="Forma Livre: Forma 34"/>
                <p:cNvSpPr/>
                <p:nvPr/>
              </p:nvSpPr>
              <p:spPr>
                <a:xfrm>
                  <a:off x="4417450" y="4624932"/>
                  <a:ext cx="16" cy="16"/>
                </a:xfrm>
                <a:custGeom>
                  <a:avLst/>
                  <a:gdLst>
                    <a:gd name="csX0" fmla="*/ 17 w 16"/>
                    <a:gd name="csY0" fmla="*/ 17 h 16"/>
                    <a:gd name="csX1" fmla="*/ 17 w 16"/>
                    <a:gd name="csY1" fmla="*/ 17 h 16"/>
                    <a:gd name="csX2" fmla="*/ 0 w 16"/>
                    <a:gd name="csY2" fmla="*/ 0 h 16"/>
                    <a:gd name="csX3" fmla="*/ 17 w 16"/>
                    <a:gd name="csY3" fmla="*/ 17 h 1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</a:cxnLst>
                  <a:rect l="l" t="t" r="r" b="b"/>
                  <a:pathLst>
                    <a:path w="16" h="16">
                      <a:moveTo>
                        <a:pt x="17" y="17"/>
                      </a:moveTo>
                      <a:lnTo>
                        <a:pt x="17" y="17"/>
                      </a:lnTo>
                      <a:lnTo>
                        <a:pt x="0" y="0"/>
                      </a:lnTo>
                      <a:lnTo>
                        <a:pt x="17" y="17"/>
                      </a:ln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40" name="Forma Livre: Forma 35"/>
                <p:cNvSpPr/>
                <p:nvPr/>
              </p:nvSpPr>
              <p:spPr>
                <a:xfrm>
                  <a:off x="4411381" y="2889612"/>
                  <a:ext cx="635" cy="635"/>
                </a:xfrm>
                <a:custGeom>
                  <a:avLst/>
                  <a:gdLst>
                    <a:gd name="csX0" fmla="*/ 351 w 635"/>
                    <a:gd name="csY0" fmla="*/ 268 h 635"/>
                    <a:gd name="csX1" fmla="*/ 0 w 635"/>
                    <a:gd name="csY1" fmla="*/ 635 h 635"/>
                    <a:gd name="csX2" fmla="*/ 635 w 635"/>
                    <a:gd name="csY2" fmla="*/ 0 h 635"/>
                    <a:gd name="csX3" fmla="*/ 351 w 635"/>
                    <a:gd name="csY3" fmla="*/ 268 h 63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</a:cxnLst>
                  <a:rect l="l" t="t" r="r" b="b"/>
                  <a:pathLst>
                    <a:path w="635" h="635">
                      <a:moveTo>
                        <a:pt x="351" y="268"/>
                      </a:moveTo>
                      <a:cubicBezTo>
                        <a:pt x="234" y="385"/>
                        <a:pt x="134" y="518"/>
                        <a:pt x="0" y="635"/>
                      </a:cubicBezTo>
                      <a:cubicBezTo>
                        <a:pt x="217" y="418"/>
                        <a:pt x="418" y="217"/>
                        <a:pt x="635" y="0"/>
                      </a:cubicBezTo>
                      <a:cubicBezTo>
                        <a:pt x="535" y="100"/>
                        <a:pt x="435" y="167"/>
                        <a:pt x="351" y="268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41" name="Forma Livre: Forma 36"/>
                <p:cNvSpPr/>
                <p:nvPr/>
              </p:nvSpPr>
              <p:spPr>
                <a:xfrm>
                  <a:off x="4391233" y="2915528"/>
                  <a:ext cx="1153" cy="2156"/>
                </a:xfrm>
                <a:custGeom>
                  <a:avLst/>
                  <a:gdLst>
                    <a:gd name="csX0" fmla="*/ 602 w 1153"/>
                    <a:gd name="csY0" fmla="*/ 953 h 2156"/>
                    <a:gd name="csX1" fmla="*/ 0 w 1153"/>
                    <a:gd name="csY1" fmla="*/ 2157 h 2156"/>
                    <a:gd name="csX2" fmla="*/ 1154 w 1153"/>
                    <a:gd name="csY2" fmla="*/ 0 h 2156"/>
                    <a:gd name="csX3" fmla="*/ 602 w 1153"/>
                    <a:gd name="csY3" fmla="*/ 953 h 215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</a:cxnLst>
                  <a:rect l="l" t="t" r="r" b="b"/>
                  <a:pathLst>
                    <a:path w="1153" h="2156">
                      <a:moveTo>
                        <a:pt x="602" y="953"/>
                      </a:moveTo>
                      <a:cubicBezTo>
                        <a:pt x="385" y="1354"/>
                        <a:pt x="217" y="1756"/>
                        <a:pt x="0" y="2157"/>
                      </a:cubicBezTo>
                      <a:cubicBezTo>
                        <a:pt x="385" y="1438"/>
                        <a:pt x="769" y="719"/>
                        <a:pt x="1154" y="0"/>
                      </a:cubicBezTo>
                      <a:cubicBezTo>
                        <a:pt x="970" y="318"/>
                        <a:pt x="769" y="635"/>
                        <a:pt x="602" y="953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42" name="Forma Livre: Forma 37"/>
                <p:cNvSpPr/>
                <p:nvPr/>
              </p:nvSpPr>
              <p:spPr>
                <a:xfrm>
                  <a:off x="4447446" y="2864833"/>
                  <a:ext cx="2758" cy="1103"/>
                </a:xfrm>
                <a:custGeom>
                  <a:avLst/>
                  <a:gdLst>
                    <a:gd name="csX0" fmla="*/ 0 w 2758"/>
                    <a:gd name="csY0" fmla="*/ 1104 h 1103"/>
                    <a:gd name="csX1" fmla="*/ 2759 w 2758"/>
                    <a:gd name="csY1" fmla="*/ 0 h 1103"/>
                    <a:gd name="csX2" fmla="*/ 0 w 2758"/>
                    <a:gd name="csY2" fmla="*/ 1104 h 110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</a:cxnLst>
                  <a:rect l="l" t="t" r="r" b="b"/>
                  <a:pathLst>
                    <a:path w="2758" h="1103">
                      <a:moveTo>
                        <a:pt x="0" y="1104"/>
                      </a:moveTo>
                      <a:cubicBezTo>
                        <a:pt x="920" y="719"/>
                        <a:pt x="1839" y="368"/>
                        <a:pt x="2759" y="0"/>
                      </a:cubicBezTo>
                      <a:cubicBezTo>
                        <a:pt x="1839" y="368"/>
                        <a:pt x="920" y="719"/>
                        <a:pt x="0" y="1104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43" name="Forma Livre: Forma 38"/>
                <p:cNvSpPr/>
                <p:nvPr/>
              </p:nvSpPr>
              <p:spPr>
                <a:xfrm>
                  <a:off x="4430876" y="2872240"/>
                  <a:ext cx="3912" cy="2407"/>
                </a:xfrm>
                <a:custGeom>
                  <a:avLst/>
                  <a:gdLst>
                    <a:gd name="csX0" fmla="*/ 1388 w 3912"/>
                    <a:gd name="csY0" fmla="*/ 1505 h 2407"/>
                    <a:gd name="csX1" fmla="*/ 0 w 3912"/>
                    <a:gd name="csY1" fmla="*/ 2408 h 2407"/>
                    <a:gd name="csX2" fmla="*/ 3912 w 3912"/>
                    <a:gd name="csY2" fmla="*/ 0 h 2407"/>
                    <a:gd name="csX3" fmla="*/ 1388 w 3912"/>
                    <a:gd name="csY3" fmla="*/ 1505 h 240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</a:cxnLst>
                  <a:rect l="l" t="t" r="r" b="b"/>
                  <a:pathLst>
                    <a:path w="3912" h="2407">
                      <a:moveTo>
                        <a:pt x="1388" y="1505"/>
                      </a:moveTo>
                      <a:cubicBezTo>
                        <a:pt x="920" y="1789"/>
                        <a:pt x="468" y="2107"/>
                        <a:pt x="0" y="2408"/>
                      </a:cubicBezTo>
                      <a:cubicBezTo>
                        <a:pt x="1287" y="1588"/>
                        <a:pt x="2592" y="769"/>
                        <a:pt x="3912" y="0"/>
                      </a:cubicBezTo>
                      <a:cubicBezTo>
                        <a:pt x="3043" y="502"/>
                        <a:pt x="2190" y="1003"/>
                        <a:pt x="1388" y="1505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44" name="Forma Livre: Forma 39"/>
                <p:cNvSpPr/>
                <p:nvPr/>
              </p:nvSpPr>
              <p:spPr>
                <a:xfrm>
                  <a:off x="4454384" y="2862224"/>
                  <a:ext cx="3093" cy="1036"/>
                </a:xfrm>
                <a:custGeom>
                  <a:avLst/>
                  <a:gdLst>
                    <a:gd name="csX0" fmla="*/ 0 w 3093"/>
                    <a:gd name="csY0" fmla="*/ 1037 h 1036"/>
                    <a:gd name="csX1" fmla="*/ 3093 w 3093"/>
                    <a:gd name="csY1" fmla="*/ 0 h 1036"/>
                    <a:gd name="csX2" fmla="*/ 0 w 3093"/>
                    <a:gd name="csY2" fmla="*/ 1037 h 103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</a:cxnLst>
                  <a:rect l="l" t="t" r="r" b="b"/>
                  <a:pathLst>
                    <a:path w="3093" h="1036">
                      <a:moveTo>
                        <a:pt x="0" y="1037"/>
                      </a:moveTo>
                      <a:cubicBezTo>
                        <a:pt x="1037" y="669"/>
                        <a:pt x="2057" y="334"/>
                        <a:pt x="3093" y="0"/>
                      </a:cubicBezTo>
                      <a:cubicBezTo>
                        <a:pt x="2057" y="334"/>
                        <a:pt x="1020" y="686"/>
                        <a:pt x="0" y="1037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45" name="Forma Livre: Forma 40"/>
                <p:cNvSpPr/>
                <p:nvPr/>
              </p:nvSpPr>
              <p:spPr>
                <a:xfrm>
                  <a:off x="4438149" y="2868745"/>
                  <a:ext cx="3210" cy="1688"/>
                </a:xfrm>
                <a:custGeom>
                  <a:avLst/>
                  <a:gdLst>
                    <a:gd name="csX0" fmla="*/ 2675 w 3210"/>
                    <a:gd name="csY0" fmla="*/ 251 h 1688"/>
                    <a:gd name="csX1" fmla="*/ 0 w 3210"/>
                    <a:gd name="csY1" fmla="*/ 1689 h 1688"/>
                    <a:gd name="csX2" fmla="*/ 3210 w 3210"/>
                    <a:gd name="csY2" fmla="*/ 0 h 1688"/>
                    <a:gd name="csX3" fmla="*/ 2658 w 3210"/>
                    <a:gd name="csY3" fmla="*/ 251 h 168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</a:cxnLst>
                  <a:rect l="l" t="t" r="r" b="b"/>
                  <a:pathLst>
                    <a:path w="3210" h="1688">
                      <a:moveTo>
                        <a:pt x="2675" y="251"/>
                      </a:moveTo>
                      <a:cubicBezTo>
                        <a:pt x="1772" y="702"/>
                        <a:pt x="903" y="1204"/>
                        <a:pt x="0" y="1689"/>
                      </a:cubicBezTo>
                      <a:cubicBezTo>
                        <a:pt x="1070" y="1120"/>
                        <a:pt x="2123" y="535"/>
                        <a:pt x="3210" y="0"/>
                      </a:cubicBezTo>
                      <a:cubicBezTo>
                        <a:pt x="3026" y="84"/>
                        <a:pt x="2842" y="167"/>
                        <a:pt x="2658" y="251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46" name="Forma Livre: Forma 41"/>
                <p:cNvSpPr/>
                <p:nvPr/>
              </p:nvSpPr>
              <p:spPr>
                <a:xfrm>
                  <a:off x="4395179" y="2908489"/>
                  <a:ext cx="1371" cy="2240"/>
                </a:xfrm>
                <a:custGeom>
                  <a:avLst/>
                  <a:gdLst>
                    <a:gd name="csX0" fmla="*/ 0 w 1371"/>
                    <a:gd name="csY0" fmla="*/ 2240 h 2240"/>
                    <a:gd name="csX1" fmla="*/ 1371 w 1371"/>
                    <a:gd name="csY1" fmla="*/ 0 h 2240"/>
                    <a:gd name="csX2" fmla="*/ 0 w 1371"/>
                    <a:gd name="csY2" fmla="*/ 2240 h 224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</a:cxnLst>
                  <a:rect l="l" t="t" r="r" b="b"/>
                  <a:pathLst>
                    <a:path w="1371" h="2240">
                      <a:moveTo>
                        <a:pt x="0" y="2240"/>
                      </a:moveTo>
                      <a:cubicBezTo>
                        <a:pt x="451" y="1488"/>
                        <a:pt x="903" y="736"/>
                        <a:pt x="1371" y="0"/>
                      </a:cubicBezTo>
                      <a:cubicBezTo>
                        <a:pt x="903" y="736"/>
                        <a:pt x="451" y="1488"/>
                        <a:pt x="0" y="2240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47" name="Forma Livre: Forma 42"/>
                <p:cNvSpPr/>
                <p:nvPr/>
              </p:nvSpPr>
              <p:spPr>
                <a:xfrm>
                  <a:off x="4405679" y="2894895"/>
                  <a:ext cx="1287" cy="1437"/>
                </a:xfrm>
                <a:custGeom>
                  <a:avLst/>
                  <a:gdLst>
                    <a:gd name="csX0" fmla="*/ 0 w 1287"/>
                    <a:gd name="csY0" fmla="*/ 1438 h 1437"/>
                    <a:gd name="csX1" fmla="*/ 1287 w 1287"/>
                    <a:gd name="csY1" fmla="*/ 0 h 1437"/>
                    <a:gd name="csX2" fmla="*/ 0 w 1287"/>
                    <a:gd name="csY2" fmla="*/ 1438 h 143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</a:cxnLst>
                  <a:rect l="l" t="t" r="r" b="b"/>
                  <a:pathLst>
                    <a:path w="1287" h="1437">
                      <a:moveTo>
                        <a:pt x="0" y="1438"/>
                      </a:moveTo>
                      <a:cubicBezTo>
                        <a:pt x="418" y="953"/>
                        <a:pt x="869" y="485"/>
                        <a:pt x="1287" y="0"/>
                      </a:cubicBezTo>
                      <a:cubicBezTo>
                        <a:pt x="853" y="485"/>
                        <a:pt x="418" y="953"/>
                        <a:pt x="0" y="1438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48" name="Forma Livre: Forma 43"/>
                <p:cNvSpPr/>
                <p:nvPr/>
              </p:nvSpPr>
              <p:spPr>
                <a:xfrm>
                  <a:off x="4426913" y="4635583"/>
                  <a:ext cx="3160" cy="3009"/>
                </a:xfrm>
                <a:custGeom>
                  <a:avLst/>
                  <a:gdLst>
                    <a:gd name="csX0" fmla="*/ 1455 w 3160"/>
                    <a:gd name="csY0" fmla="*/ 1471 h 3009"/>
                    <a:gd name="csX1" fmla="*/ 3160 w 3160"/>
                    <a:gd name="csY1" fmla="*/ 3010 h 3009"/>
                    <a:gd name="csX2" fmla="*/ 0 w 3160"/>
                    <a:gd name="csY2" fmla="*/ 0 h 3009"/>
                    <a:gd name="csX3" fmla="*/ 1455 w 3160"/>
                    <a:gd name="csY3" fmla="*/ 1471 h 300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</a:cxnLst>
                  <a:rect l="l" t="t" r="r" b="b"/>
                  <a:pathLst>
                    <a:path w="3160" h="3009">
                      <a:moveTo>
                        <a:pt x="1455" y="1471"/>
                      </a:moveTo>
                      <a:cubicBezTo>
                        <a:pt x="2006" y="2007"/>
                        <a:pt x="2592" y="2491"/>
                        <a:pt x="3160" y="3010"/>
                      </a:cubicBezTo>
                      <a:cubicBezTo>
                        <a:pt x="2090" y="2023"/>
                        <a:pt x="1037" y="1020"/>
                        <a:pt x="0" y="0"/>
                      </a:cubicBezTo>
                      <a:cubicBezTo>
                        <a:pt x="485" y="485"/>
                        <a:pt x="953" y="1003"/>
                        <a:pt x="1455" y="1471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49" name="Forma Livre: Forma 44"/>
                <p:cNvSpPr/>
                <p:nvPr/>
              </p:nvSpPr>
              <p:spPr>
                <a:xfrm>
                  <a:off x="4425894" y="2876403"/>
                  <a:ext cx="2340" cy="1621"/>
                </a:xfrm>
                <a:custGeom>
                  <a:avLst/>
                  <a:gdLst>
                    <a:gd name="csX0" fmla="*/ 886 w 2340"/>
                    <a:gd name="csY0" fmla="*/ 936 h 1621"/>
                    <a:gd name="csX1" fmla="*/ 0 w 2340"/>
                    <a:gd name="csY1" fmla="*/ 1622 h 1621"/>
                    <a:gd name="csX2" fmla="*/ 2341 w 2340"/>
                    <a:gd name="csY2" fmla="*/ 0 h 1621"/>
                    <a:gd name="csX3" fmla="*/ 886 w 2340"/>
                    <a:gd name="csY3" fmla="*/ 953 h 162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</a:cxnLst>
                  <a:rect l="l" t="t" r="r" b="b"/>
                  <a:pathLst>
                    <a:path w="2340" h="1621">
                      <a:moveTo>
                        <a:pt x="886" y="936"/>
                      </a:moveTo>
                      <a:cubicBezTo>
                        <a:pt x="585" y="1154"/>
                        <a:pt x="301" y="1404"/>
                        <a:pt x="0" y="1622"/>
                      </a:cubicBezTo>
                      <a:cubicBezTo>
                        <a:pt x="769" y="1070"/>
                        <a:pt x="1555" y="518"/>
                        <a:pt x="2341" y="0"/>
                      </a:cubicBezTo>
                      <a:cubicBezTo>
                        <a:pt x="1856" y="318"/>
                        <a:pt x="1371" y="619"/>
                        <a:pt x="886" y="953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50" name="Forma Livre: Forma 45"/>
                <p:cNvSpPr/>
                <p:nvPr/>
              </p:nvSpPr>
              <p:spPr>
                <a:xfrm>
                  <a:off x="5147579" y="4656366"/>
                  <a:ext cx="5149" cy="1755"/>
                </a:xfrm>
                <a:custGeom>
                  <a:avLst/>
                  <a:gdLst>
                    <a:gd name="csX0" fmla="*/ 4949 w 5149"/>
                    <a:gd name="csY0" fmla="*/ 84 h 1755"/>
                    <a:gd name="csX1" fmla="*/ 5150 w 5149"/>
                    <a:gd name="csY1" fmla="*/ 0 h 1755"/>
                    <a:gd name="csX2" fmla="*/ 0 w 5149"/>
                    <a:gd name="csY2" fmla="*/ 1756 h 1755"/>
                    <a:gd name="csX3" fmla="*/ 4949 w 5149"/>
                    <a:gd name="csY3" fmla="*/ 67 h 175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</a:cxnLst>
                  <a:rect l="l" t="t" r="r" b="b"/>
                  <a:pathLst>
                    <a:path w="5149" h="1755">
                      <a:moveTo>
                        <a:pt x="4949" y="84"/>
                      </a:moveTo>
                      <a:cubicBezTo>
                        <a:pt x="4949" y="84"/>
                        <a:pt x="5083" y="33"/>
                        <a:pt x="5150" y="0"/>
                      </a:cubicBezTo>
                      <a:cubicBezTo>
                        <a:pt x="3444" y="619"/>
                        <a:pt x="1739" y="1204"/>
                        <a:pt x="0" y="1756"/>
                      </a:cubicBezTo>
                      <a:cubicBezTo>
                        <a:pt x="1672" y="1237"/>
                        <a:pt x="3327" y="686"/>
                        <a:pt x="4949" y="67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51" name="Forma Livre: Forma 46"/>
                <p:cNvSpPr/>
                <p:nvPr/>
              </p:nvSpPr>
              <p:spPr>
                <a:xfrm>
                  <a:off x="5152813" y="4652102"/>
                  <a:ext cx="9965" cy="4230"/>
                </a:xfrm>
                <a:custGeom>
                  <a:avLst/>
                  <a:gdLst>
                    <a:gd name="csX0" fmla="*/ 4865 w 9965"/>
                    <a:gd name="csY0" fmla="*/ 2324 h 4230"/>
                    <a:gd name="csX1" fmla="*/ 9831 w 9965"/>
                    <a:gd name="csY1" fmla="*/ 67 h 4230"/>
                    <a:gd name="csX2" fmla="*/ 9965 w 9965"/>
                    <a:gd name="csY2" fmla="*/ 0 h 4230"/>
                    <a:gd name="csX3" fmla="*/ 0 w 9965"/>
                    <a:gd name="csY3" fmla="*/ 4230 h 4230"/>
                    <a:gd name="csX4" fmla="*/ 4865 w 9965"/>
                    <a:gd name="csY4" fmla="*/ 2324 h 423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9965" h="4230">
                      <a:moveTo>
                        <a:pt x="4865" y="2324"/>
                      </a:moveTo>
                      <a:cubicBezTo>
                        <a:pt x="6537" y="1622"/>
                        <a:pt x="8209" y="869"/>
                        <a:pt x="9831" y="67"/>
                      </a:cubicBezTo>
                      <a:cubicBezTo>
                        <a:pt x="9881" y="50"/>
                        <a:pt x="9915" y="17"/>
                        <a:pt x="9965" y="0"/>
                      </a:cubicBezTo>
                      <a:cubicBezTo>
                        <a:pt x="6721" y="1555"/>
                        <a:pt x="3411" y="2976"/>
                        <a:pt x="0" y="4230"/>
                      </a:cubicBezTo>
                      <a:cubicBezTo>
                        <a:pt x="1639" y="3628"/>
                        <a:pt x="3244" y="2976"/>
                        <a:pt x="4865" y="2324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52" name="Forma Livre: Forma 47"/>
                <p:cNvSpPr/>
                <p:nvPr/>
              </p:nvSpPr>
              <p:spPr>
                <a:xfrm>
                  <a:off x="5163898" y="4646919"/>
                  <a:ext cx="8426" cy="4614"/>
                </a:xfrm>
                <a:custGeom>
                  <a:avLst/>
                  <a:gdLst>
                    <a:gd name="csX0" fmla="*/ 3611 w 8426"/>
                    <a:gd name="csY0" fmla="*/ 2776 h 4614"/>
                    <a:gd name="csX1" fmla="*/ 5969 w 8426"/>
                    <a:gd name="csY1" fmla="*/ 1455 h 4614"/>
                    <a:gd name="csX2" fmla="*/ 8427 w 8426"/>
                    <a:gd name="csY2" fmla="*/ 0 h 4614"/>
                    <a:gd name="csX3" fmla="*/ 0 w 8426"/>
                    <a:gd name="csY3" fmla="*/ 4615 h 4614"/>
                    <a:gd name="csX4" fmla="*/ 3595 w 8426"/>
                    <a:gd name="csY4" fmla="*/ 2792 h 461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8426" h="4614">
                      <a:moveTo>
                        <a:pt x="3611" y="2776"/>
                      </a:moveTo>
                      <a:cubicBezTo>
                        <a:pt x="4414" y="2358"/>
                        <a:pt x="5183" y="1906"/>
                        <a:pt x="5969" y="1455"/>
                      </a:cubicBezTo>
                      <a:cubicBezTo>
                        <a:pt x="6805" y="986"/>
                        <a:pt x="7624" y="485"/>
                        <a:pt x="8427" y="0"/>
                      </a:cubicBezTo>
                      <a:cubicBezTo>
                        <a:pt x="5701" y="1655"/>
                        <a:pt x="2876" y="3177"/>
                        <a:pt x="0" y="4615"/>
                      </a:cubicBezTo>
                      <a:cubicBezTo>
                        <a:pt x="1204" y="4030"/>
                        <a:pt x="2424" y="3428"/>
                        <a:pt x="3595" y="2792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53" name="Forma Livre: Forma 48"/>
                <p:cNvSpPr/>
                <p:nvPr/>
              </p:nvSpPr>
              <p:spPr>
                <a:xfrm>
                  <a:off x="4461574" y="2860134"/>
                  <a:ext cx="3176" cy="869"/>
                </a:xfrm>
                <a:custGeom>
                  <a:avLst/>
                  <a:gdLst>
                    <a:gd name="csX0" fmla="*/ 0 w 3176"/>
                    <a:gd name="csY0" fmla="*/ 869 h 869"/>
                    <a:gd name="csX1" fmla="*/ 3177 w 3176"/>
                    <a:gd name="csY1" fmla="*/ 0 h 869"/>
                    <a:gd name="csX2" fmla="*/ 0 w 3176"/>
                    <a:gd name="csY2" fmla="*/ 869 h 86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</a:cxnLst>
                  <a:rect l="l" t="t" r="r" b="b"/>
                  <a:pathLst>
                    <a:path w="3176" h="869">
                      <a:moveTo>
                        <a:pt x="0" y="869"/>
                      </a:moveTo>
                      <a:cubicBezTo>
                        <a:pt x="1053" y="568"/>
                        <a:pt x="2107" y="268"/>
                        <a:pt x="3177" y="0"/>
                      </a:cubicBezTo>
                      <a:cubicBezTo>
                        <a:pt x="2107" y="268"/>
                        <a:pt x="1053" y="568"/>
                        <a:pt x="0" y="869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54" name="Forma Livre: Forma 49"/>
                <p:cNvSpPr/>
                <p:nvPr/>
              </p:nvSpPr>
              <p:spPr>
                <a:xfrm>
                  <a:off x="5142195" y="4658238"/>
                  <a:ext cx="4999" cy="1437"/>
                </a:xfrm>
                <a:custGeom>
                  <a:avLst/>
                  <a:gdLst>
                    <a:gd name="csX0" fmla="*/ 2441 w 4999"/>
                    <a:gd name="csY0" fmla="*/ 786 h 1437"/>
                    <a:gd name="csX1" fmla="*/ 4999 w 4999"/>
                    <a:gd name="csY1" fmla="*/ 0 h 1437"/>
                    <a:gd name="csX2" fmla="*/ 0 w 4999"/>
                    <a:gd name="csY2" fmla="*/ 1438 h 1437"/>
                    <a:gd name="csX3" fmla="*/ 2424 w 4999"/>
                    <a:gd name="csY3" fmla="*/ 769 h 143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</a:cxnLst>
                  <a:rect l="l" t="t" r="r" b="b"/>
                  <a:pathLst>
                    <a:path w="4999" h="1437">
                      <a:moveTo>
                        <a:pt x="2441" y="786"/>
                      </a:moveTo>
                      <a:cubicBezTo>
                        <a:pt x="3311" y="535"/>
                        <a:pt x="4147" y="268"/>
                        <a:pt x="4999" y="0"/>
                      </a:cubicBezTo>
                      <a:cubicBezTo>
                        <a:pt x="3344" y="518"/>
                        <a:pt x="1689" y="1003"/>
                        <a:pt x="0" y="1438"/>
                      </a:cubicBezTo>
                      <a:cubicBezTo>
                        <a:pt x="803" y="1221"/>
                        <a:pt x="1622" y="1020"/>
                        <a:pt x="2424" y="769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55" name="Forma Livre: Forma 50"/>
                <p:cNvSpPr/>
                <p:nvPr/>
              </p:nvSpPr>
              <p:spPr>
                <a:xfrm>
                  <a:off x="5186487" y="4633994"/>
                  <a:ext cx="3243" cy="2809"/>
                </a:xfrm>
                <a:custGeom>
                  <a:avLst/>
                  <a:gdLst>
                    <a:gd name="csX0" fmla="*/ 1020 w 3243"/>
                    <a:gd name="csY0" fmla="*/ 1973 h 2809"/>
                    <a:gd name="csX1" fmla="*/ 3043 w 3243"/>
                    <a:gd name="csY1" fmla="*/ 201 h 2809"/>
                    <a:gd name="csX2" fmla="*/ 3244 w 3243"/>
                    <a:gd name="csY2" fmla="*/ 0 h 2809"/>
                    <a:gd name="csX3" fmla="*/ 0 w 3243"/>
                    <a:gd name="csY3" fmla="*/ 2809 h 2809"/>
                    <a:gd name="csX4" fmla="*/ 1020 w 3243"/>
                    <a:gd name="csY4" fmla="*/ 1973 h 280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3243" h="2809">
                      <a:moveTo>
                        <a:pt x="1020" y="1973"/>
                      </a:moveTo>
                      <a:cubicBezTo>
                        <a:pt x="1722" y="1388"/>
                        <a:pt x="2374" y="786"/>
                        <a:pt x="3043" y="201"/>
                      </a:cubicBezTo>
                      <a:cubicBezTo>
                        <a:pt x="3110" y="134"/>
                        <a:pt x="3177" y="67"/>
                        <a:pt x="3244" y="0"/>
                      </a:cubicBezTo>
                      <a:cubicBezTo>
                        <a:pt x="2174" y="953"/>
                        <a:pt x="1087" y="1889"/>
                        <a:pt x="0" y="2809"/>
                      </a:cubicBezTo>
                      <a:cubicBezTo>
                        <a:pt x="334" y="2525"/>
                        <a:pt x="686" y="2257"/>
                        <a:pt x="1020" y="1973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56" name="Forma Livre: Forma 51"/>
                <p:cNvSpPr/>
                <p:nvPr/>
              </p:nvSpPr>
              <p:spPr>
                <a:xfrm>
                  <a:off x="5134454" y="4659727"/>
                  <a:ext cx="7590" cy="1672"/>
                </a:xfrm>
                <a:custGeom>
                  <a:avLst/>
                  <a:gdLst>
                    <a:gd name="csX0" fmla="*/ 2040 w 7590"/>
                    <a:gd name="csY0" fmla="*/ 1304 h 1672"/>
                    <a:gd name="csX1" fmla="*/ 7591 w 7590"/>
                    <a:gd name="csY1" fmla="*/ 0 h 1672"/>
                    <a:gd name="csX2" fmla="*/ 0 w 7590"/>
                    <a:gd name="csY2" fmla="*/ 1672 h 1672"/>
                    <a:gd name="csX3" fmla="*/ 2040 w 7590"/>
                    <a:gd name="csY3" fmla="*/ 1304 h 167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</a:cxnLst>
                  <a:rect l="l" t="t" r="r" b="b"/>
                  <a:pathLst>
                    <a:path w="7590" h="1672">
                      <a:moveTo>
                        <a:pt x="2040" y="1304"/>
                      </a:moveTo>
                      <a:cubicBezTo>
                        <a:pt x="3913" y="919"/>
                        <a:pt x="5752" y="485"/>
                        <a:pt x="7591" y="0"/>
                      </a:cubicBezTo>
                      <a:cubicBezTo>
                        <a:pt x="5100" y="652"/>
                        <a:pt x="2558" y="1187"/>
                        <a:pt x="0" y="1672"/>
                      </a:cubicBezTo>
                      <a:cubicBezTo>
                        <a:pt x="686" y="1538"/>
                        <a:pt x="1371" y="1455"/>
                        <a:pt x="2040" y="1304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57" name="Forma Livre: Forma 52"/>
                <p:cNvSpPr/>
                <p:nvPr/>
              </p:nvSpPr>
              <p:spPr>
                <a:xfrm>
                  <a:off x="5172559" y="4641351"/>
                  <a:ext cx="8125" cy="5450"/>
                </a:xfrm>
                <a:custGeom>
                  <a:avLst/>
                  <a:gdLst>
                    <a:gd name="csX0" fmla="*/ 4230 w 8125"/>
                    <a:gd name="csY0" fmla="*/ 2759 h 5450"/>
                    <a:gd name="csX1" fmla="*/ 6454 w 8125"/>
                    <a:gd name="csY1" fmla="*/ 1237 h 5450"/>
                    <a:gd name="csX2" fmla="*/ 8126 w 8125"/>
                    <a:gd name="csY2" fmla="*/ 0 h 5450"/>
                    <a:gd name="csX3" fmla="*/ 0 w 8125"/>
                    <a:gd name="csY3" fmla="*/ 5451 h 5450"/>
                    <a:gd name="csX4" fmla="*/ 4230 w 8125"/>
                    <a:gd name="csY4" fmla="*/ 2759 h 545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8125" h="5450">
                      <a:moveTo>
                        <a:pt x="4230" y="2759"/>
                      </a:moveTo>
                      <a:cubicBezTo>
                        <a:pt x="4966" y="2240"/>
                        <a:pt x="5718" y="1755"/>
                        <a:pt x="6454" y="1237"/>
                      </a:cubicBezTo>
                      <a:cubicBezTo>
                        <a:pt x="7022" y="836"/>
                        <a:pt x="7557" y="401"/>
                        <a:pt x="8126" y="0"/>
                      </a:cubicBezTo>
                      <a:cubicBezTo>
                        <a:pt x="5501" y="1923"/>
                        <a:pt x="2792" y="3745"/>
                        <a:pt x="0" y="5451"/>
                      </a:cubicBezTo>
                      <a:cubicBezTo>
                        <a:pt x="1421" y="4581"/>
                        <a:pt x="2842" y="3678"/>
                        <a:pt x="4230" y="2759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58" name="Forma Livre: Forma 53"/>
                <p:cNvSpPr/>
                <p:nvPr/>
              </p:nvSpPr>
              <p:spPr>
                <a:xfrm>
                  <a:off x="5182156" y="4638174"/>
                  <a:ext cx="2641" cy="2073"/>
                </a:xfrm>
                <a:custGeom>
                  <a:avLst/>
                  <a:gdLst>
                    <a:gd name="csX0" fmla="*/ 1170 w 2641"/>
                    <a:gd name="csY0" fmla="*/ 1204 h 2073"/>
                    <a:gd name="csX1" fmla="*/ 2642 w 2641"/>
                    <a:gd name="csY1" fmla="*/ 0 h 2073"/>
                    <a:gd name="csX2" fmla="*/ 0 w 2641"/>
                    <a:gd name="csY2" fmla="*/ 2073 h 2073"/>
                    <a:gd name="csX3" fmla="*/ 1170 w 2641"/>
                    <a:gd name="csY3" fmla="*/ 1204 h 207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</a:cxnLst>
                  <a:rect l="l" t="t" r="r" b="b"/>
                  <a:pathLst>
                    <a:path w="2641" h="2073">
                      <a:moveTo>
                        <a:pt x="1170" y="1204"/>
                      </a:moveTo>
                      <a:cubicBezTo>
                        <a:pt x="1672" y="819"/>
                        <a:pt x="2140" y="401"/>
                        <a:pt x="2642" y="0"/>
                      </a:cubicBezTo>
                      <a:cubicBezTo>
                        <a:pt x="1772" y="702"/>
                        <a:pt x="886" y="1388"/>
                        <a:pt x="0" y="2073"/>
                      </a:cubicBezTo>
                      <a:cubicBezTo>
                        <a:pt x="385" y="1772"/>
                        <a:pt x="803" y="1505"/>
                        <a:pt x="1170" y="1204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59" name="Forma Livre: Forma 54"/>
                <p:cNvSpPr/>
                <p:nvPr/>
              </p:nvSpPr>
              <p:spPr>
                <a:xfrm>
                  <a:off x="4466105" y="4660947"/>
                  <a:ext cx="3527" cy="1337"/>
                </a:xfrm>
                <a:custGeom>
                  <a:avLst/>
                  <a:gdLst>
                    <a:gd name="csX0" fmla="*/ 3394 w 3527"/>
                    <a:gd name="csY0" fmla="*/ 1304 h 1337"/>
                    <a:gd name="csX1" fmla="*/ 3428 w 3527"/>
                    <a:gd name="csY1" fmla="*/ 1304 h 1337"/>
                    <a:gd name="csX2" fmla="*/ 3528 w 3527"/>
                    <a:gd name="csY2" fmla="*/ 1338 h 1337"/>
                    <a:gd name="csX3" fmla="*/ 0 w 3527"/>
                    <a:gd name="csY3" fmla="*/ 0 h 1337"/>
                    <a:gd name="csX4" fmla="*/ 3394 w 3527"/>
                    <a:gd name="csY4" fmla="*/ 1304 h 133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3527" h="1337">
                      <a:moveTo>
                        <a:pt x="3394" y="1304"/>
                      </a:moveTo>
                      <a:lnTo>
                        <a:pt x="3428" y="1304"/>
                      </a:lnTo>
                      <a:cubicBezTo>
                        <a:pt x="3428" y="1304"/>
                        <a:pt x="3494" y="1321"/>
                        <a:pt x="3528" y="1338"/>
                      </a:cubicBezTo>
                      <a:cubicBezTo>
                        <a:pt x="2341" y="920"/>
                        <a:pt x="1170" y="451"/>
                        <a:pt x="0" y="0"/>
                      </a:cubicBezTo>
                      <a:cubicBezTo>
                        <a:pt x="1120" y="435"/>
                        <a:pt x="2240" y="903"/>
                        <a:pt x="3394" y="1304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60" name="Forma Livre: Forma 55"/>
                <p:cNvSpPr/>
                <p:nvPr/>
              </p:nvSpPr>
              <p:spPr>
                <a:xfrm>
                  <a:off x="4449720" y="4653039"/>
                  <a:ext cx="2090" cy="1220"/>
                </a:xfrm>
                <a:custGeom>
                  <a:avLst/>
                  <a:gdLst>
                    <a:gd name="csX0" fmla="*/ 2090 w 2090"/>
                    <a:gd name="csY0" fmla="*/ 1221 h 1220"/>
                    <a:gd name="csX1" fmla="*/ 2090 w 2090"/>
                    <a:gd name="csY1" fmla="*/ 1221 h 1220"/>
                    <a:gd name="csX2" fmla="*/ 0 w 2090"/>
                    <a:gd name="csY2" fmla="*/ 0 h 1220"/>
                    <a:gd name="csX3" fmla="*/ 2073 w 2090"/>
                    <a:gd name="csY3" fmla="*/ 1221 h 122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</a:cxnLst>
                  <a:rect l="l" t="t" r="r" b="b"/>
                  <a:pathLst>
                    <a:path w="2090" h="1220">
                      <a:moveTo>
                        <a:pt x="2090" y="1221"/>
                      </a:moveTo>
                      <a:cubicBezTo>
                        <a:pt x="2090" y="1221"/>
                        <a:pt x="2090" y="1221"/>
                        <a:pt x="2090" y="1221"/>
                      </a:cubicBezTo>
                      <a:cubicBezTo>
                        <a:pt x="1388" y="836"/>
                        <a:pt x="702" y="401"/>
                        <a:pt x="0" y="0"/>
                      </a:cubicBezTo>
                      <a:cubicBezTo>
                        <a:pt x="702" y="401"/>
                        <a:pt x="1371" y="836"/>
                        <a:pt x="2073" y="1221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61" name="Forma Livre: Forma 56"/>
                <p:cNvSpPr/>
                <p:nvPr/>
              </p:nvSpPr>
              <p:spPr>
                <a:xfrm>
                  <a:off x="4431762" y="4640097"/>
                  <a:ext cx="4029" cy="3410"/>
                </a:xfrm>
                <a:custGeom>
                  <a:avLst/>
                  <a:gdLst>
                    <a:gd name="csX0" fmla="*/ 1438 w 4029"/>
                    <a:gd name="csY0" fmla="*/ 1287 h 3410"/>
                    <a:gd name="csX1" fmla="*/ 3946 w 4029"/>
                    <a:gd name="csY1" fmla="*/ 3344 h 3410"/>
                    <a:gd name="csX2" fmla="*/ 4030 w 4029"/>
                    <a:gd name="csY2" fmla="*/ 3411 h 3410"/>
                    <a:gd name="csX3" fmla="*/ 0 w 4029"/>
                    <a:gd name="csY3" fmla="*/ 0 h 3410"/>
                    <a:gd name="csX4" fmla="*/ 1438 w 4029"/>
                    <a:gd name="csY4" fmla="*/ 1287 h 341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4029" h="3410">
                      <a:moveTo>
                        <a:pt x="1438" y="1287"/>
                      </a:moveTo>
                      <a:cubicBezTo>
                        <a:pt x="2274" y="1990"/>
                        <a:pt x="3110" y="2675"/>
                        <a:pt x="3946" y="3344"/>
                      </a:cubicBezTo>
                      <a:cubicBezTo>
                        <a:pt x="3979" y="3361"/>
                        <a:pt x="4013" y="3394"/>
                        <a:pt x="4030" y="3411"/>
                      </a:cubicBezTo>
                      <a:cubicBezTo>
                        <a:pt x="2658" y="2307"/>
                        <a:pt x="1321" y="1154"/>
                        <a:pt x="0" y="0"/>
                      </a:cubicBezTo>
                      <a:cubicBezTo>
                        <a:pt x="485" y="418"/>
                        <a:pt x="936" y="869"/>
                        <a:pt x="1438" y="1287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62" name="Forma Livre: Forma 57"/>
                <p:cNvSpPr/>
                <p:nvPr/>
              </p:nvSpPr>
              <p:spPr>
                <a:xfrm>
                  <a:off x="4461440" y="4659024"/>
                  <a:ext cx="2340" cy="1036"/>
                </a:xfrm>
                <a:custGeom>
                  <a:avLst/>
                  <a:gdLst>
                    <a:gd name="csX0" fmla="*/ 2006 w 2340"/>
                    <a:gd name="csY0" fmla="*/ 903 h 1036"/>
                    <a:gd name="csX1" fmla="*/ 2341 w 2340"/>
                    <a:gd name="csY1" fmla="*/ 1037 h 1036"/>
                    <a:gd name="csX2" fmla="*/ 0 w 2340"/>
                    <a:gd name="csY2" fmla="*/ 0 h 1036"/>
                    <a:gd name="csX3" fmla="*/ 2006 w 2340"/>
                    <a:gd name="csY3" fmla="*/ 920 h 103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</a:cxnLst>
                  <a:rect l="l" t="t" r="r" b="b"/>
                  <a:pathLst>
                    <a:path w="2340" h="1036">
                      <a:moveTo>
                        <a:pt x="2006" y="903"/>
                      </a:moveTo>
                      <a:cubicBezTo>
                        <a:pt x="2123" y="953"/>
                        <a:pt x="2224" y="987"/>
                        <a:pt x="2341" y="1037"/>
                      </a:cubicBezTo>
                      <a:cubicBezTo>
                        <a:pt x="1555" y="702"/>
                        <a:pt x="786" y="335"/>
                        <a:pt x="0" y="0"/>
                      </a:cubicBezTo>
                      <a:cubicBezTo>
                        <a:pt x="669" y="301"/>
                        <a:pt x="1338" y="635"/>
                        <a:pt x="2006" y="920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63" name="Forma Livre: Forma 58"/>
                <p:cNvSpPr/>
                <p:nvPr/>
              </p:nvSpPr>
              <p:spPr>
                <a:xfrm>
                  <a:off x="4435976" y="4643659"/>
                  <a:ext cx="10583" cy="7507"/>
                </a:xfrm>
                <a:custGeom>
                  <a:avLst/>
                  <a:gdLst>
                    <a:gd name="csX0" fmla="*/ 1053 w 10583"/>
                    <a:gd name="csY0" fmla="*/ 869 h 7507"/>
                    <a:gd name="csX1" fmla="*/ 4882 w 10583"/>
                    <a:gd name="csY1" fmla="*/ 3712 h 7507"/>
                    <a:gd name="csX2" fmla="*/ 10584 w 10583"/>
                    <a:gd name="csY2" fmla="*/ 7507 h 7507"/>
                    <a:gd name="csX3" fmla="*/ 0 w 10583"/>
                    <a:gd name="csY3" fmla="*/ 0 h 7507"/>
                    <a:gd name="csX4" fmla="*/ 1070 w 10583"/>
                    <a:gd name="csY4" fmla="*/ 869 h 750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10583" h="7507">
                      <a:moveTo>
                        <a:pt x="1053" y="869"/>
                      </a:moveTo>
                      <a:cubicBezTo>
                        <a:pt x="2307" y="1839"/>
                        <a:pt x="3595" y="2775"/>
                        <a:pt x="4882" y="3712"/>
                      </a:cubicBezTo>
                      <a:cubicBezTo>
                        <a:pt x="6738" y="5033"/>
                        <a:pt x="8644" y="6287"/>
                        <a:pt x="10584" y="7507"/>
                      </a:cubicBezTo>
                      <a:cubicBezTo>
                        <a:pt x="6922" y="5200"/>
                        <a:pt x="3377" y="2692"/>
                        <a:pt x="0" y="0"/>
                      </a:cubicBezTo>
                      <a:cubicBezTo>
                        <a:pt x="351" y="284"/>
                        <a:pt x="702" y="568"/>
                        <a:pt x="1070" y="869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64" name="Forma Livre: Forma 59"/>
                <p:cNvSpPr/>
                <p:nvPr/>
              </p:nvSpPr>
              <p:spPr>
                <a:xfrm>
                  <a:off x="5127064" y="4662084"/>
                  <a:ext cx="3578" cy="484"/>
                </a:xfrm>
                <a:custGeom>
                  <a:avLst/>
                  <a:gdLst>
                    <a:gd name="csX0" fmla="*/ 3578 w 3578"/>
                    <a:gd name="csY0" fmla="*/ 0 h 484"/>
                    <a:gd name="csX1" fmla="*/ 0 w 3578"/>
                    <a:gd name="csY1" fmla="*/ 485 h 484"/>
                    <a:gd name="csX2" fmla="*/ 3578 w 3578"/>
                    <a:gd name="csY2" fmla="*/ 0 h 48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</a:cxnLst>
                  <a:rect l="l" t="t" r="r" b="b"/>
                  <a:pathLst>
                    <a:path w="3578" h="484">
                      <a:moveTo>
                        <a:pt x="3578" y="0"/>
                      </a:moveTo>
                      <a:cubicBezTo>
                        <a:pt x="2391" y="184"/>
                        <a:pt x="1204" y="334"/>
                        <a:pt x="0" y="485"/>
                      </a:cubicBezTo>
                      <a:cubicBezTo>
                        <a:pt x="1204" y="334"/>
                        <a:pt x="2391" y="201"/>
                        <a:pt x="3578" y="0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65" name="Forma Livre: Forma 60"/>
                <p:cNvSpPr/>
                <p:nvPr/>
              </p:nvSpPr>
              <p:spPr>
                <a:xfrm>
                  <a:off x="4497739" y="4668387"/>
                  <a:ext cx="1755" cy="133"/>
                </a:xfrm>
                <a:custGeom>
                  <a:avLst/>
                  <a:gdLst>
                    <a:gd name="csX0" fmla="*/ 1756 w 1755"/>
                    <a:gd name="csY0" fmla="*/ 134 h 133"/>
                    <a:gd name="csX1" fmla="*/ 0 w 1755"/>
                    <a:gd name="csY1" fmla="*/ 0 h 133"/>
                    <a:gd name="csX2" fmla="*/ 1756 w 1755"/>
                    <a:gd name="csY2" fmla="*/ 134 h 13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</a:cxnLst>
                  <a:rect l="l" t="t" r="r" b="b"/>
                  <a:pathLst>
                    <a:path w="1755" h="133">
                      <a:moveTo>
                        <a:pt x="1756" y="134"/>
                      </a:moveTo>
                      <a:cubicBezTo>
                        <a:pt x="1170" y="84"/>
                        <a:pt x="585" y="50"/>
                        <a:pt x="0" y="0"/>
                      </a:cubicBezTo>
                      <a:cubicBezTo>
                        <a:pt x="585" y="50"/>
                        <a:pt x="1170" y="100"/>
                        <a:pt x="1756" y="134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66" name="Forma Livre: Forma 61"/>
                <p:cNvSpPr/>
                <p:nvPr/>
              </p:nvSpPr>
              <p:spPr>
                <a:xfrm>
                  <a:off x="5121011" y="4662887"/>
                  <a:ext cx="3176" cy="267"/>
                </a:xfrm>
                <a:custGeom>
                  <a:avLst/>
                  <a:gdLst>
                    <a:gd name="csX0" fmla="*/ 1455 w 3176"/>
                    <a:gd name="csY0" fmla="*/ 201 h 267"/>
                    <a:gd name="csX1" fmla="*/ 3177 w 3176"/>
                    <a:gd name="csY1" fmla="*/ 0 h 267"/>
                    <a:gd name="csX2" fmla="*/ 0 w 3176"/>
                    <a:gd name="csY2" fmla="*/ 267 h 267"/>
                    <a:gd name="csX3" fmla="*/ 1455 w 3176"/>
                    <a:gd name="csY3" fmla="*/ 201 h 26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</a:cxnLst>
                  <a:rect l="l" t="t" r="r" b="b"/>
                  <a:pathLst>
                    <a:path w="3176" h="267">
                      <a:moveTo>
                        <a:pt x="1455" y="201"/>
                      </a:moveTo>
                      <a:cubicBezTo>
                        <a:pt x="2040" y="150"/>
                        <a:pt x="2608" y="67"/>
                        <a:pt x="3177" y="0"/>
                      </a:cubicBezTo>
                      <a:cubicBezTo>
                        <a:pt x="2123" y="100"/>
                        <a:pt x="1053" y="184"/>
                        <a:pt x="0" y="267"/>
                      </a:cubicBezTo>
                      <a:cubicBezTo>
                        <a:pt x="485" y="234"/>
                        <a:pt x="970" y="234"/>
                        <a:pt x="1455" y="201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67" name="Forma Livre: Forma 62"/>
                <p:cNvSpPr/>
                <p:nvPr/>
              </p:nvSpPr>
              <p:spPr>
                <a:xfrm>
                  <a:off x="4478043" y="4664876"/>
                  <a:ext cx="2240" cy="568"/>
                </a:xfrm>
                <a:custGeom>
                  <a:avLst/>
                  <a:gdLst>
                    <a:gd name="csX0" fmla="*/ 2240 w 2240"/>
                    <a:gd name="csY0" fmla="*/ 569 h 568"/>
                    <a:gd name="csX1" fmla="*/ 0 w 2240"/>
                    <a:gd name="csY1" fmla="*/ 0 h 568"/>
                    <a:gd name="csX2" fmla="*/ 2240 w 2240"/>
                    <a:gd name="csY2" fmla="*/ 569 h 56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</a:cxnLst>
                  <a:rect l="l" t="t" r="r" b="b"/>
                  <a:pathLst>
                    <a:path w="2240" h="568">
                      <a:moveTo>
                        <a:pt x="2240" y="569"/>
                      </a:moveTo>
                      <a:cubicBezTo>
                        <a:pt x="1488" y="385"/>
                        <a:pt x="736" y="201"/>
                        <a:pt x="0" y="0"/>
                      </a:cubicBezTo>
                      <a:cubicBezTo>
                        <a:pt x="752" y="201"/>
                        <a:pt x="1488" y="385"/>
                        <a:pt x="2240" y="569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68" name="Forma Livre: Forma 63"/>
                <p:cNvSpPr/>
                <p:nvPr/>
              </p:nvSpPr>
              <p:spPr>
                <a:xfrm>
                  <a:off x="4492322" y="4667752"/>
                  <a:ext cx="1588" cy="217"/>
                </a:xfrm>
                <a:custGeom>
                  <a:avLst/>
                  <a:gdLst>
                    <a:gd name="csX0" fmla="*/ 1588 w 1588"/>
                    <a:gd name="csY0" fmla="*/ 217 h 217"/>
                    <a:gd name="csX1" fmla="*/ 0 w 1588"/>
                    <a:gd name="csY1" fmla="*/ 0 h 217"/>
                    <a:gd name="csX2" fmla="*/ 1588 w 1588"/>
                    <a:gd name="csY2" fmla="*/ 217 h 21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</a:cxnLst>
                  <a:rect l="l" t="t" r="r" b="b"/>
                  <a:pathLst>
                    <a:path w="1588" h="217">
                      <a:moveTo>
                        <a:pt x="1588" y="217"/>
                      </a:moveTo>
                      <a:cubicBezTo>
                        <a:pt x="1053" y="151"/>
                        <a:pt x="535" y="67"/>
                        <a:pt x="0" y="0"/>
                      </a:cubicBezTo>
                      <a:cubicBezTo>
                        <a:pt x="535" y="67"/>
                        <a:pt x="1053" y="151"/>
                        <a:pt x="1588" y="217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69" name="Forma Livre: Forma 64"/>
                <p:cNvSpPr/>
                <p:nvPr/>
              </p:nvSpPr>
              <p:spPr>
                <a:xfrm>
                  <a:off x="4472041" y="4663087"/>
                  <a:ext cx="2926" cy="919"/>
                </a:xfrm>
                <a:custGeom>
                  <a:avLst/>
                  <a:gdLst>
                    <a:gd name="csX0" fmla="*/ 2926 w 2926"/>
                    <a:gd name="csY0" fmla="*/ 919 h 919"/>
                    <a:gd name="csX1" fmla="*/ 0 w 2926"/>
                    <a:gd name="csY1" fmla="*/ 0 h 919"/>
                    <a:gd name="csX2" fmla="*/ 2926 w 2926"/>
                    <a:gd name="csY2" fmla="*/ 919 h 91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</a:cxnLst>
                  <a:rect l="l" t="t" r="r" b="b"/>
                  <a:pathLst>
                    <a:path w="2926" h="919">
                      <a:moveTo>
                        <a:pt x="2926" y="919"/>
                      </a:moveTo>
                      <a:cubicBezTo>
                        <a:pt x="1940" y="619"/>
                        <a:pt x="970" y="318"/>
                        <a:pt x="0" y="0"/>
                      </a:cubicBezTo>
                      <a:cubicBezTo>
                        <a:pt x="970" y="318"/>
                        <a:pt x="1956" y="635"/>
                        <a:pt x="2926" y="919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0" name="Forma Livre: Forma 65"/>
                <p:cNvSpPr/>
                <p:nvPr/>
              </p:nvSpPr>
              <p:spPr>
                <a:xfrm>
                  <a:off x="5207704" y="4609048"/>
                  <a:ext cx="2725" cy="4230"/>
                </a:xfrm>
                <a:custGeom>
                  <a:avLst/>
                  <a:gdLst>
                    <a:gd name="csX0" fmla="*/ 2725 w 2725"/>
                    <a:gd name="csY0" fmla="*/ 0 h 4230"/>
                    <a:gd name="csX1" fmla="*/ 0 w 2725"/>
                    <a:gd name="csY1" fmla="*/ 4230 h 4230"/>
                    <a:gd name="csX2" fmla="*/ 2725 w 2725"/>
                    <a:gd name="csY2" fmla="*/ 0 h 423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</a:cxnLst>
                  <a:rect l="l" t="t" r="r" b="b"/>
                  <a:pathLst>
                    <a:path w="2725" h="4230">
                      <a:moveTo>
                        <a:pt x="2725" y="0"/>
                      </a:moveTo>
                      <a:cubicBezTo>
                        <a:pt x="1856" y="1438"/>
                        <a:pt x="936" y="2843"/>
                        <a:pt x="0" y="4230"/>
                      </a:cubicBezTo>
                      <a:cubicBezTo>
                        <a:pt x="936" y="2843"/>
                        <a:pt x="1839" y="1438"/>
                        <a:pt x="2725" y="0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1" name="Forma Livre: Forma 66"/>
                <p:cNvSpPr/>
                <p:nvPr/>
              </p:nvSpPr>
              <p:spPr>
                <a:xfrm>
                  <a:off x="5213222" y="4599551"/>
                  <a:ext cx="2374" cy="4631"/>
                </a:xfrm>
                <a:custGeom>
                  <a:avLst/>
                  <a:gdLst>
                    <a:gd name="csX0" fmla="*/ 2374 w 2374"/>
                    <a:gd name="csY0" fmla="*/ 0 h 4631"/>
                    <a:gd name="csX1" fmla="*/ 0 w 2374"/>
                    <a:gd name="csY1" fmla="*/ 4631 h 4631"/>
                    <a:gd name="csX2" fmla="*/ 2374 w 2374"/>
                    <a:gd name="csY2" fmla="*/ 0 h 463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</a:cxnLst>
                  <a:rect l="l" t="t" r="r" b="b"/>
                  <a:pathLst>
                    <a:path w="2374" h="4631">
                      <a:moveTo>
                        <a:pt x="2374" y="0"/>
                      </a:moveTo>
                      <a:cubicBezTo>
                        <a:pt x="1622" y="1555"/>
                        <a:pt x="836" y="3110"/>
                        <a:pt x="0" y="4631"/>
                      </a:cubicBezTo>
                      <a:cubicBezTo>
                        <a:pt x="819" y="3110"/>
                        <a:pt x="1622" y="1572"/>
                        <a:pt x="2374" y="0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2" name="Forma Livre: Forma 67"/>
                <p:cNvSpPr/>
                <p:nvPr/>
              </p:nvSpPr>
              <p:spPr>
                <a:xfrm>
                  <a:off x="5210697" y="2953599"/>
                  <a:ext cx="150" cy="1705"/>
                </a:xfrm>
                <a:custGeom>
                  <a:avLst/>
                  <a:gdLst>
                    <a:gd name="csX0" fmla="*/ 0 w 150"/>
                    <a:gd name="csY0" fmla="*/ 0 h 1705"/>
                    <a:gd name="csX1" fmla="*/ 150 w 150"/>
                    <a:gd name="csY1" fmla="*/ 1705 h 1705"/>
                    <a:gd name="csX2" fmla="*/ 0 w 150"/>
                    <a:gd name="csY2" fmla="*/ 0 h 170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</a:cxnLst>
                  <a:rect l="l" t="t" r="r" b="b"/>
                  <a:pathLst>
                    <a:path w="150" h="1705">
                      <a:moveTo>
                        <a:pt x="0" y="0"/>
                      </a:moveTo>
                      <a:cubicBezTo>
                        <a:pt x="50" y="568"/>
                        <a:pt x="117" y="1120"/>
                        <a:pt x="150" y="1705"/>
                      </a:cubicBezTo>
                      <a:cubicBezTo>
                        <a:pt x="117" y="1137"/>
                        <a:pt x="50" y="568"/>
                        <a:pt x="0" y="0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3" name="Forma Livre: Forma 68"/>
                <p:cNvSpPr/>
                <p:nvPr/>
              </p:nvSpPr>
              <p:spPr>
                <a:xfrm>
                  <a:off x="5204528" y="4613596"/>
                  <a:ext cx="2976" cy="4163"/>
                </a:xfrm>
                <a:custGeom>
                  <a:avLst/>
                  <a:gdLst>
                    <a:gd name="csX0" fmla="*/ 2976 w 2976"/>
                    <a:gd name="csY0" fmla="*/ 0 h 4163"/>
                    <a:gd name="csX1" fmla="*/ 0 w 2976"/>
                    <a:gd name="csY1" fmla="*/ 4163 h 4163"/>
                    <a:gd name="csX2" fmla="*/ 2976 w 2976"/>
                    <a:gd name="csY2" fmla="*/ 0 h 416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</a:cxnLst>
                  <a:rect l="l" t="t" r="r" b="b"/>
                  <a:pathLst>
                    <a:path w="2976" h="4163">
                      <a:moveTo>
                        <a:pt x="2976" y="0"/>
                      </a:moveTo>
                      <a:cubicBezTo>
                        <a:pt x="2023" y="1404"/>
                        <a:pt x="1020" y="2792"/>
                        <a:pt x="0" y="4163"/>
                      </a:cubicBezTo>
                      <a:cubicBezTo>
                        <a:pt x="1020" y="2792"/>
                        <a:pt x="2006" y="1404"/>
                        <a:pt x="2976" y="0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4" name="Forma Livre: Forma 69"/>
                <p:cNvSpPr/>
                <p:nvPr/>
              </p:nvSpPr>
              <p:spPr>
                <a:xfrm>
                  <a:off x="5201133" y="4617977"/>
                  <a:ext cx="3243" cy="4096"/>
                </a:xfrm>
                <a:custGeom>
                  <a:avLst/>
                  <a:gdLst>
                    <a:gd name="csX0" fmla="*/ 3244 w 3243"/>
                    <a:gd name="csY0" fmla="*/ 0 h 4096"/>
                    <a:gd name="csX1" fmla="*/ 0 w 3243"/>
                    <a:gd name="csY1" fmla="*/ 4096 h 4096"/>
                    <a:gd name="csX2" fmla="*/ 3244 w 3243"/>
                    <a:gd name="csY2" fmla="*/ 0 h 409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</a:cxnLst>
                  <a:rect l="l" t="t" r="r" b="b"/>
                  <a:pathLst>
                    <a:path w="3243" h="4096">
                      <a:moveTo>
                        <a:pt x="3244" y="0"/>
                      </a:moveTo>
                      <a:cubicBezTo>
                        <a:pt x="2190" y="1388"/>
                        <a:pt x="1120" y="2759"/>
                        <a:pt x="0" y="4096"/>
                      </a:cubicBezTo>
                      <a:cubicBezTo>
                        <a:pt x="1104" y="2759"/>
                        <a:pt x="2190" y="1388"/>
                        <a:pt x="3244" y="0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5" name="Forma Livre: Forma 70"/>
                <p:cNvSpPr/>
                <p:nvPr/>
              </p:nvSpPr>
              <p:spPr>
                <a:xfrm>
                  <a:off x="5203842" y="2923420"/>
                  <a:ext cx="1254" cy="3494"/>
                </a:xfrm>
                <a:custGeom>
                  <a:avLst/>
                  <a:gdLst>
                    <a:gd name="csX0" fmla="*/ 970 w 1254"/>
                    <a:gd name="csY0" fmla="*/ 2642 h 3494"/>
                    <a:gd name="csX1" fmla="*/ 33 w 1254"/>
                    <a:gd name="csY1" fmla="*/ 67 h 3494"/>
                    <a:gd name="csX2" fmla="*/ 0 w 1254"/>
                    <a:gd name="csY2" fmla="*/ 0 h 3494"/>
                    <a:gd name="csX3" fmla="*/ 1254 w 1254"/>
                    <a:gd name="csY3" fmla="*/ 3494 h 3494"/>
                    <a:gd name="csX4" fmla="*/ 970 w 1254"/>
                    <a:gd name="csY4" fmla="*/ 2642 h 349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1254" h="3494">
                      <a:moveTo>
                        <a:pt x="970" y="2642"/>
                      </a:moveTo>
                      <a:cubicBezTo>
                        <a:pt x="652" y="1772"/>
                        <a:pt x="351" y="903"/>
                        <a:pt x="33" y="67"/>
                      </a:cubicBezTo>
                      <a:cubicBezTo>
                        <a:pt x="33" y="50"/>
                        <a:pt x="17" y="17"/>
                        <a:pt x="0" y="0"/>
                      </a:cubicBezTo>
                      <a:cubicBezTo>
                        <a:pt x="435" y="1154"/>
                        <a:pt x="836" y="2324"/>
                        <a:pt x="1254" y="3494"/>
                      </a:cubicBezTo>
                      <a:cubicBezTo>
                        <a:pt x="1154" y="3210"/>
                        <a:pt x="1070" y="2926"/>
                        <a:pt x="970" y="2642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6" name="Forma Livre: Forma 71"/>
                <p:cNvSpPr/>
                <p:nvPr/>
              </p:nvSpPr>
              <p:spPr>
                <a:xfrm>
                  <a:off x="5207638" y="2935374"/>
                  <a:ext cx="484" cy="1989"/>
                </a:xfrm>
                <a:custGeom>
                  <a:avLst/>
                  <a:gdLst>
                    <a:gd name="csX0" fmla="*/ 301 w 484"/>
                    <a:gd name="csY0" fmla="*/ 1120 h 1989"/>
                    <a:gd name="csX1" fmla="*/ 0 w 484"/>
                    <a:gd name="csY1" fmla="*/ 0 h 1989"/>
                    <a:gd name="csX2" fmla="*/ 485 w 484"/>
                    <a:gd name="csY2" fmla="*/ 1990 h 1989"/>
                    <a:gd name="csX3" fmla="*/ 301 w 484"/>
                    <a:gd name="csY3" fmla="*/ 1137 h 198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</a:cxnLst>
                  <a:rect l="l" t="t" r="r" b="b"/>
                  <a:pathLst>
                    <a:path w="484" h="1989">
                      <a:moveTo>
                        <a:pt x="301" y="1120"/>
                      </a:moveTo>
                      <a:cubicBezTo>
                        <a:pt x="217" y="736"/>
                        <a:pt x="100" y="368"/>
                        <a:pt x="0" y="0"/>
                      </a:cubicBezTo>
                      <a:cubicBezTo>
                        <a:pt x="167" y="652"/>
                        <a:pt x="334" y="1321"/>
                        <a:pt x="485" y="1990"/>
                      </a:cubicBezTo>
                      <a:cubicBezTo>
                        <a:pt x="418" y="1705"/>
                        <a:pt x="368" y="1421"/>
                        <a:pt x="301" y="1137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7" name="Forma Livre: Forma 72"/>
                <p:cNvSpPr/>
                <p:nvPr/>
              </p:nvSpPr>
              <p:spPr>
                <a:xfrm>
                  <a:off x="5208975" y="2941310"/>
                  <a:ext cx="401" cy="2073"/>
                </a:xfrm>
                <a:custGeom>
                  <a:avLst/>
                  <a:gdLst>
                    <a:gd name="csX0" fmla="*/ 0 w 401"/>
                    <a:gd name="csY0" fmla="*/ 0 h 2073"/>
                    <a:gd name="csX1" fmla="*/ 401 w 401"/>
                    <a:gd name="csY1" fmla="*/ 2073 h 2073"/>
                    <a:gd name="csX2" fmla="*/ 0 w 401"/>
                    <a:gd name="csY2" fmla="*/ 0 h 207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</a:cxnLst>
                  <a:rect l="l" t="t" r="r" b="b"/>
                  <a:pathLst>
                    <a:path w="401" h="2073">
                      <a:moveTo>
                        <a:pt x="0" y="0"/>
                      </a:moveTo>
                      <a:cubicBezTo>
                        <a:pt x="134" y="686"/>
                        <a:pt x="268" y="1371"/>
                        <a:pt x="401" y="2073"/>
                      </a:cubicBezTo>
                      <a:cubicBezTo>
                        <a:pt x="284" y="1388"/>
                        <a:pt x="134" y="702"/>
                        <a:pt x="0" y="0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8" name="Forma Livre: Forma 73"/>
                <p:cNvSpPr/>
                <p:nvPr/>
              </p:nvSpPr>
              <p:spPr>
                <a:xfrm>
                  <a:off x="5209978" y="2947145"/>
                  <a:ext cx="300" cy="2207"/>
                </a:xfrm>
                <a:custGeom>
                  <a:avLst/>
                  <a:gdLst>
                    <a:gd name="csX0" fmla="*/ 0 w 300"/>
                    <a:gd name="csY0" fmla="*/ 0 h 2207"/>
                    <a:gd name="csX1" fmla="*/ 301 w 300"/>
                    <a:gd name="csY1" fmla="*/ 2207 h 2207"/>
                    <a:gd name="csX2" fmla="*/ 0 w 300"/>
                    <a:gd name="csY2" fmla="*/ 0 h 220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</a:cxnLst>
                  <a:rect l="l" t="t" r="r" b="b"/>
                  <a:pathLst>
                    <a:path w="300" h="2207">
                      <a:moveTo>
                        <a:pt x="0" y="0"/>
                      </a:moveTo>
                      <a:cubicBezTo>
                        <a:pt x="100" y="736"/>
                        <a:pt x="217" y="1471"/>
                        <a:pt x="301" y="2207"/>
                      </a:cubicBezTo>
                      <a:cubicBezTo>
                        <a:pt x="217" y="1471"/>
                        <a:pt x="100" y="736"/>
                        <a:pt x="0" y="0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9" name="Forma Livre: Forma 74"/>
                <p:cNvSpPr/>
                <p:nvPr/>
              </p:nvSpPr>
              <p:spPr>
                <a:xfrm>
                  <a:off x="5206066" y="2929840"/>
                  <a:ext cx="802" cy="2658"/>
                </a:xfrm>
                <a:custGeom>
                  <a:avLst/>
                  <a:gdLst>
                    <a:gd name="csX0" fmla="*/ 451 w 802"/>
                    <a:gd name="csY0" fmla="*/ 1371 h 2658"/>
                    <a:gd name="csX1" fmla="*/ 0 w 802"/>
                    <a:gd name="csY1" fmla="*/ 0 h 2658"/>
                    <a:gd name="csX2" fmla="*/ 803 w 802"/>
                    <a:gd name="csY2" fmla="*/ 2658 h 2658"/>
                    <a:gd name="csX3" fmla="*/ 451 w 802"/>
                    <a:gd name="csY3" fmla="*/ 1371 h 265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</a:cxnLst>
                  <a:rect l="l" t="t" r="r" b="b"/>
                  <a:pathLst>
                    <a:path w="802" h="2658">
                      <a:moveTo>
                        <a:pt x="451" y="1371"/>
                      </a:moveTo>
                      <a:cubicBezTo>
                        <a:pt x="318" y="903"/>
                        <a:pt x="134" y="451"/>
                        <a:pt x="0" y="0"/>
                      </a:cubicBezTo>
                      <a:cubicBezTo>
                        <a:pt x="284" y="886"/>
                        <a:pt x="552" y="1772"/>
                        <a:pt x="803" y="2658"/>
                      </a:cubicBezTo>
                      <a:cubicBezTo>
                        <a:pt x="686" y="2224"/>
                        <a:pt x="585" y="1789"/>
                        <a:pt x="451" y="1371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80" name="Forma Livre: Forma 75"/>
                <p:cNvSpPr/>
                <p:nvPr/>
              </p:nvSpPr>
              <p:spPr>
                <a:xfrm>
                  <a:off x="5215613" y="4456812"/>
                  <a:ext cx="10757" cy="142705"/>
                </a:xfrm>
                <a:custGeom>
                  <a:avLst/>
                  <a:gdLst>
                    <a:gd name="csX0" fmla="*/ 0 w 10757"/>
                    <a:gd name="csY0" fmla="*/ 142705 h 142705"/>
                    <a:gd name="csX1" fmla="*/ 10751 w 10757"/>
                    <a:gd name="csY1" fmla="*/ 94468 h 142705"/>
                    <a:gd name="csX2" fmla="*/ 9848 w 10757"/>
                    <a:gd name="csY2" fmla="*/ 0 h 142705"/>
                    <a:gd name="csX3" fmla="*/ 10751 w 10757"/>
                    <a:gd name="csY3" fmla="*/ 94485 h 142705"/>
                    <a:gd name="csX4" fmla="*/ 0 w 10757"/>
                    <a:gd name="csY4" fmla="*/ 142705 h 14270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10757" h="142705">
                      <a:moveTo>
                        <a:pt x="0" y="142705"/>
                      </a:moveTo>
                      <a:cubicBezTo>
                        <a:pt x="7039" y="128075"/>
                        <a:pt x="10935" y="111706"/>
                        <a:pt x="10751" y="94468"/>
                      </a:cubicBezTo>
                      <a:lnTo>
                        <a:pt x="9848" y="0"/>
                      </a:lnTo>
                      <a:lnTo>
                        <a:pt x="10751" y="94485"/>
                      </a:lnTo>
                      <a:cubicBezTo>
                        <a:pt x="10918" y="111723"/>
                        <a:pt x="7039" y="128075"/>
                        <a:pt x="0" y="142705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81" name="Forma Livre: Forma 76"/>
                <p:cNvSpPr/>
                <p:nvPr/>
              </p:nvSpPr>
              <p:spPr>
                <a:xfrm>
                  <a:off x="4746901" y="4663388"/>
                  <a:ext cx="369161" cy="3360"/>
                </a:xfrm>
                <a:custGeom>
                  <a:avLst/>
                  <a:gdLst>
                    <a:gd name="csX0" fmla="*/ 0 w 369161"/>
                    <a:gd name="csY0" fmla="*/ 3361 h 3360"/>
                    <a:gd name="csX1" fmla="*/ 64489 w 369161"/>
                    <a:gd name="csY1" fmla="*/ 2792 h 3360"/>
                    <a:gd name="csX2" fmla="*/ 93030 w 369161"/>
                    <a:gd name="csY2" fmla="*/ 2541 h 3360"/>
                    <a:gd name="csX3" fmla="*/ 105269 w 369161"/>
                    <a:gd name="csY3" fmla="*/ 2441 h 3360"/>
                    <a:gd name="csX4" fmla="*/ 161097 w 369161"/>
                    <a:gd name="csY4" fmla="*/ 1923 h 3360"/>
                    <a:gd name="csX5" fmla="*/ 173336 w 369161"/>
                    <a:gd name="csY5" fmla="*/ 1823 h 3360"/>
                    <a:gd name="csX6" fmla="*/ 366870 w 369161"/>
                    <a:gd name="csY6" fmla="*/ 117 h 3360"/>
                    <a:gd name="csX7" fmla="*/ 369161 w 369161"/>
                    <a:gd name="csY7" fmla="*/ 0 h 3360"/>
                    <a:gd name="csX8" fmla="*/ 366854 w 369161"/>
                    <a:gd name="csY8" fmla="*/ 84 h 3360"/>
                    <a:gd name="csX9" fmla="*/ 0 w 369161"/>
                    <a:gd name="csY9" fmla="*/ 3361 h 336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</a:cxnLst>
                  <a:rect l="l" t="t" r="r" b="b"/>
                  <a:pathLst>
                    <a:path w="369161" h="3360">
                      <a:moveTo>
                        <a:pt x="0" y="3361"/>
                      </a:moveTo>
                      <a:lnTo>
                        <a:pt x="64489" y="2792"/>
                      </a:lnTo>
                      <a:lnTo>
                        <a:pt x="93030" y="2541"/>
                      </a:lnTo>
                      <a:lnTo>
                        <a:pt x="105269" y="2441"/>
                      </a:lnTo>
                      <a:lnTo>
                        <a:pt x="161097" y="1923"/>
                      </a:lnTo>
                      <a:lnTo>
                        <a:pt x="173336" y="1823"/>
                      </a:lnTo>
                      <a:lnTo>
                        <a:pt x="366870" y="117"/>
                      </a:lnTo>
                      <a:cubicBezTo>
                        <a:pt x="367640" y="117"/>
                        <a:pt x="368392" y="33"/>
                        <a:pt x="369161" y="0"/>
                      </a:cubicBezTo>
                      <a:cubicBezTo>
                        <a:pt x="368392" y="17"/>
                        <a:pt x="367623" y="67"/>
                        <a:pt x="366854" y="84"/>
                      </a:cubicBezTo>
                      <a:lnTo>
                        <a:pt x="0" y="3361"/>
                      </a:ln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82" name="Forma Livre: Forma 77"/>
                <p:cNvSpPr/>
                <p:nvPr/>
              </p:nvSpPr>
              <p:spPr>
                <a:xfrm>
                  <a:off x="5119958" y="2853480"/>
                  <a:ext cx="2775" cy="601"/>
                </a:xfrm>
                <a:custGeom>
                  <a:avLst/>
                  <a:gdLst>
                    <a:gd name="csX0" fmla="*/ 167 w 2775"/>
                    <a:gd name="csY0" fmla="*/ 33 h 601"/>
                    <a:gd name="csX1" fmla="*/ 0 w 2775"/>
                    <a:gd name="csY1" fmla="*/ 0 h 601"/>
                    <a:gd name="csX2" fmla="*/ 2776 w 2775"/>
                    <a:gd name="csY2" fmla="*/ 602 h 601"/>
                    <a:gd name="csX3" fmla="*/ 167 w 2775"/>
                    <a:gd name="csY3" fmla="*/ 33 h 60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</a:cxnLst>
                  <a:rect l="l" t="t" r="r" b="b"/>
                  <a:pathLst>
                    <a:path w="2775" h="601">
                      <a:moveTo>
                        <a:pt x="167" y="33"/>
                      </a:moveTo>
                      <a:cubicBezTo>
                        <a:pt x="167" y="33"/>
                        <a:pt x="50" y="17"/>
                        <a:pt x="0" y="0"/>
                      </a:cubicBezTo>
                      <a:cubicBezTo>
                        <a:pt x="936" y="184"/>
                        <a:pt x="1839" y="401"/>
                        <a:pt x="2776" y="602"/>
                      </a:cubicBezTo>
                      <a:cubicBezTo>
                        <a:pt x="1906" y="418"/>
                        <a:pt x="1053" y="201"/>
                        <a:pt x="167" y="33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83" name="Forma Livre: Forma 78"/>
                <p:cNvSpPr/>
                <p:nvPr/>
              </p:nvSpPr>
              <p:spPr>
                <a:xfrm>
                  <a:off x="5190784" y="4622207"/>
                  <a:ext cx="10266" cy="10801"/>
                </a:xfrm>
                <a:custGeom>
                  <a:avLst/>
                  <a:gdLst>
                    <a:gd name="csX0" fmla="*/ 0 w 10266"/>
                    <a:gd name="csY0" fmla="*/ 10801 h 10801"/>
                    <a:gd name="csX1" fmla="*/ 2659 w 10266"/>
                    <a:gd name="csY1" fmla="*/ 8310 h 10801"/>
                    <a:gd name="csX2" fmla="*/ 10266 w 10266"/>
                    <a:gd name="csY2" fmla="*/ 0 h 10801"/>
                    <a:gd name="csX3" fmla="*/ 17 w 10266"/>
                    <a:gd name="csY3" fmla="*/ 10801 h 1080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</a:cxnLst>
                  <a:rect l="l" t="t" r="r" b="b"/>
                  <a:pathLst>
                    <a:path w="10266" h="10801">
                      <a:moveTo>
                        <a:pt x="0" y="10801"/>
                      </a:moveTo>
                      <a:cubicBezTo>
                        <a:pt x="886" y="9982"/>
                        <a:pt x="1789" y="9163"/>
                        <a:pt x="2659" y="8310"/>
                      </a:cubicBezTo>
                      <a:cubicBezTo>
                        <a:pt x="5334" y="5668"/>
                        <a:pt x="7858" y="2893"/>
                        <a:pt x="10266" y="0"/>
                      </a:cubicBezTo>
                      <a:cubicBezTo>
                        <a:pt x="7106" y="3829"/>
                        <a:pt x="3662" y="7424"/>
                        <a:pt x="17" y="10801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84" name="Forma Livre: Forma 79"/>
                <p:cNvSpPr/>
                <p:nvPr/>
              </p:nvSpPr>
              <p:spPr>
                <a:xfrm>
                  <a:off x="4400730" y="2901951"/>
                  <a:ext cx="401" cy="518"/>
                </a:xfrm>
                <a:custGeom>
                  <a:avLst/>
                  <a:gdLst>
                    <a:gd name="csX0" fmla="*/ 401 w 401"/>
                    <a:gd name="csY0" fmla="*/ 0 h 518"/>
                    <a:gd name="csX1" fmla="*/ 167 w 401"/>
                    <a:gd name="csY1" fmla="*/ 284 h 518"/>
                    <a:gd name="csX2" fmla="*/ 0 w 401"/>
                    <a:gd name="csY2" fmla="*/ 518 h 518"/>
                    <a:gd name="csX3" fmla="*/ 150 w 401"/>
                    <a:gd name="csY3" fmla="*/ 301 h 518"/>
                    <a:gd name="csX4" fmla="*/ 385 w 401"/>
                    <a:gd name="csY4" fmla="*/ 0 h 51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401" h="518">
                      <a:moveTo>
                        <a:pt x="401" y="0"/>
                      </a:moveTo>
                      <a:cubicBezTo>
                        <a:pt x="334" y="100"/>
                        <a:pt x="251" y="184"/>
                        <a:pt x="167" y="284"/>
                      </a:cubicBezTo>
                      <a:cubicBezTo>
                        <a:pt x="117" y="368"/>
                        <a:pt x="67" y="435"/>
                        <a:pt x="0" y="518"/>
                      </a:cubicBezTo>
                      <a:cubicBezTo>
                        <a:pt x="50" y="451"/>
                        <a:pt x="100" y="368"/>
                        <a:pt x="150" y="301"/>
                      </a:cubicBezTo>
                      <a:cubicBezTo>
                        <a:pt x="217" y="201"/>
                        <a:pt x="301" y="100"/>
                        <a:pt x="385" y="0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85" name="Forma Livre: Forma 80"/>
                <p:cNvSpPr/>
                <p:nvPr/>
              </p:nvSpPr>
              <p:spPr>
                <a:xfrm>
                  <a:off x="4468964" y="2853313"/>
                  <a:ext cx="398521" cy="5868"/>
                </a:xfrm>
                <a:custGeom>
                  <a:avLst/>
                  <a:gdLst>
                    <a:gd name="csX0" fmla="*/ 398505 w 398521"/>
                    <a:gd name="csY0" fmla="*/ 0 h 5868"/>
                    <a:gd name="csX1" fmla="*/ 22622 w 398521"/>
                    <a:gd name="csY1" fmla="*/ 3327 h 5868"/>
                    <a:gd name="csX2" fmla="*/ 9380 w 398521"/>
                    <a:gd name="csY2" fmla="*/ 4230 h 5868"/>
                    <a:gd name="csX3" fmla="*/ 2842 w 398521"/>
                    <a:gd name="csY3" fmla="*/ 5233 h 5868"/>
                    <a:gd name="csX4" fmla="*/ 0 w 398521"/>
                    <a:gd name="csY4" fmla="*/ 5869 h 5868"/>
                    <a:gd name="csX5" fmla="*/ 22622 w 398521"/>
                    <a:gd name="csY5" fmla="*/ 3361 h 5868"/>
                    <a:gd name="csX6" fmla="*/ 398521 w 398521"/>
                    <a:gd name="csY6" fmla="*/ 0 h 586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</a:cxnLst>
                  <a:rect l="l" t="t" r="r" b="b"/>
                  <a:pathLst>
                    <a:path w="398521" h="5868">
                      <a:moveTo>
                        <a:pt x="398505" y="0"/>
                      </a:moveTo>
                      <a:lnTo>
                        <a:pt x="22622" y="3327"/>
                      </a:lnTo>
                      <a:cubicBezTo>
                        <a:pt x="18175" y="3361"/>
                        <a:pt x="13761" y="3678"/>
                        <a:pt x="9380" y="4230"/>
                      </a:cubicBezTo>
                      <a:cubicBezTo>
                        <a:pt x="7190" y="4514"/>
                        <a:pt x="4999" y="4849"/>
                        <a:pt x="2842" y="5233"/>
                      </a:cubicBezTo>
                      <a:cubicBezTo>
                        <a:pt x="1889" y="5417"/>
                        <a:pt x="953" y="5668"/>
                        <a:pt x="0" y="5869"/>
                      </a:cubicBezTo>
                      <a:cubicBezTo>
                        <a:pt x="7390" y="4314"/>
                        <a:pt x="14964" y="3428"/>
                        <a:pt x="22622" y="3361"/>
                      </a:cubicBezTo>
                      <a:lnTo>
                        <a:pt x="398521" y="0"/>
                      </a:ln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86" name="Forma Livre: Forma 81"/>
                <p:cNvSpPr/>
                <p:nvPr/>
              </p:nvSpPr>
              <p:spPr>
                <a:xfrm>
                  <a:off x="4391868" y="4311917"/>
                  <a:ext cx="3845" cy="263407"/>
                </a:xfrm>
                <a:custGeom>
                  <a:avLst/>
                  <a:gdLst>
                    <a:gd name="csX0" fmla="*/ 0 w 3845"/>
                    <a:gd name="csY0" fmla="*/ 0 h 263407"/>
                    <a:gd name="csX1" fmla="*/ 518 w 3845"/>
                    <a:gd name="csY1" fmla="*/ 55544 h 263407"/>
                    <a:gd name="csX2" fmla="*/ 2358 w 3845"/>
                    <a:gd name="csY2" fmla="*/ 246804 h 263407"/>
                    <a:gd name="csX3" fmla="*/ 3394 w 3845"/>
                    <a:gd name="csY3" fmla="*/ 260816 h 263407"/>
                    <a:gd name="csX4" fmla="*/ 3846 w 3845"/>
                    <a:gd name="csY4" fmla="*/ 263407 h 263407"/>
                    <a:gd name="csX5" fmla="*/ 2374 w 3845"/>
                    <a:gd name="csY5" fmla="*/ 246804 h 263407"/>
                    <a:gd name="csX6" fmla="*/ 0 w 3845"/>
                    <a:gd name="csY6" fmla="*/ 0 h 26340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</a:cxnLst>
                  <a:rect l="l" t="t" r="r" b="b"/>
                  <a:pathLst>
                    <a:path w="3845" h="263407">
                      <a:moveTo>
                        <a:pt x="0" y="0"/>
                      </a:moveTo>
                      <a:lnTo>
                        <a:pt x="518" y="55544"/>
                      </a:lnTo>
                      <a:lnTo>
                        <a:pt x="2358" y="246804"/>
                      </a:lnTo>
                      <a:cubicBezTo>
                        <a:pt x="2391" y="251503"/>
                        <a:pt x="2742" y="256151"/>
                        <a:pt x="3394" y="260816"/>
                      </a:cubicBezTo>
                      <a:cubicBezTo>
                        <a:pt x="3511" y="261685"/>
                        <a:pt x="3695" y="262538"/>
                        <a:pt x="3846" y="263407"/>
                      </a:cubicBezTo>
                      <a:cubicBezTo>
                        <a:pt x="2943" y="257923"/>
                        <a:pt x="2424" y="252389"/>
                        <a:pt x="2374" y="246804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87" name="Forma Livre: Forma 82"/>
                <p:cNvSpPr/>
                <p:nvPr/>
              </p:nvSpPr>
              <p:spPr>
                <a:xfrm>
                  <a:off x="4385113" y="2921213"/>
                  <a:ext cx="4363" cy="10633"/>
                </a:xfrm>
                <a:custGeom>
                  <a:avLst/>
                  <a:gdLst>
                    <a:gd name="csX0" fmla="*/ 4364 w 4363"/>
                    <a:gd name="csY0" fmla="*/ 0 h 10633"/>
                    <a:gd name="csX1" fmla="*/ 3729 w 4363"/>
                    <a:gd name="csY1" fmla="*/ 1271 h 10633"/>
                    <a:gd name="csX2" fmla="*/ 3695 w 4363"/>
                    <a:gd name="csY2" fmla="*/ 1304 h 10633"/>
                    <a:gd name="csX3" fmla="*/ 2341 w 4363"/>
                    <a:gd name="csY3" fmla="*/ 4364 h 10633"/>
                    <a:gd name="csX4" fmla="*/ 853 w 4363"/>
                    <a:gd name="csY4" fmla="*/ 8193 h 10633"/>
                    <a:gd name="csX5" fmla="*/ 0 w 4363"/>
                    <a:gd name="csY5" fmla="*/ 10634 h 10633"/>
                    <a:gd name="csX6" fmla="*/ 2358 w 4363"/>
                    <a:gd name="csY6" fmla="*/ 4381 h 10633"/>
                    <a:gd name="csX7" fmla="*/ 4364 w 4363"/>
                    <a:gd name="csY7" fmla="*/ 0 h 1063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</a:cxnLst>
                  <a:rect l="l" t="t" r="r" b="b"/>
                  <a:pathLst>
                    <a:path w="4363" h="10633">
                      <a:moveTo>
                        <a:pt x="4364" y="0"/>
                      </a:moveTo>
                      <a:cubicBezTo>
                        <a:pt x="4163" y="435"/>
                        <a:pt x="3929" y="836"/>
                        <a:pt x="3729" y="1271"/>
                      </a:cubicBezTo>
                      <a:cubicBezTo>
                        <a:pt x="3729" y="1271"/>
                        <a:pt x="3717" y="1282"/>
                        <a:pt x="3695" y="1304"/>
                      </a:cubicBezTo>
                      <a:cubicBezTo>
                        <a:pt x="3244" y="2307"/>
                        <a:pt x="2792" y="3327"/>
                        <a:pt x="2341" y="4364"/>
                      </a:cubicBezTo>
                      <a:cubicBezTo>
                        <a:pt x="1823" y="5618"/>
                        <a:pt x="1338" y="6905"/>
                        <a:pt x="853" y="8193"/>
                      </a:cubicBezTo>
                      <a:cubicBezTo>
                        <a:pt x="552" y="8995"/>
                        <a:pt x="284" y="9815"/>
                        <a:pt x="0" y="10634"/>
                      </a:cubicBezTo>
                      <a:cubicBezTo>
                        <a:pt x="736" y="8527"/>
                        <a:pt x="1505" y="6420"/>
                        <a:pt x="2358" y="4381"/>
                      </a:cubicBezTo>
                      <a:cubicBezTo>
                        <a:pt x="2976" y="2893"/>
                        <a:pt x="3678" y="1455"/>
                        <a:pt x="4364" y="0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88" name="Forma Livre: Forma 83"/>
                <p:cNvSpPr/>
                <p:nvPr/>
              </p:nvSpPr>
              <p:spPr>
                <a:xfrm>
                  <a:off x="5210597" y="4604367"/>
                  <a:ext cx="2524" cy="4363"/>
                </a:xfrm>
                <a:custGeom>
                  <a:avLst/>
                  <a:gdLst>
                    <a:gd name="csX0" fmla="*/ 2525 w 2524"/>
                    <a:gd name="csY0" fmla="*/ 0 h 4363"/>
                    <a:gd name="csX1" fmla="*/ 0 w 2524"/>
                    <a:gd name="csY1" fmla="*/ 4364 h 4363"/>
                    <a:gd name="csX2" fmla="*/ 2525 w 2524"/>
                    <a:gd name="csY2" fmla="*/ 0 h 436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</a:cxnLst>
                  <a:rect l="l" t="t" r="r" b="b"/>
                  <a:pathLst>
                    <a:path w="2524" h="4363">
                      <a:moveTo>
                        <a:pt x="2525" y="0"/>
                      </a:moveTo>
                      <a:cubicBezTo>
                        <a:pt x="1722" y="1471"/>
                        <a:pt x="869" y="2926"/>
                        <a:pt x="0" y="4364"/>
                      </a:cubicBezTo>
                      <a:cubicBezTo>
                        <a:pt x="869" y="2926"/>
                        <a:pt x="1722" y="1471"/>
                        <a:pt x="2525" y="0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89" name="Forma Livre: Forma 84"/>
                <p:cNvSpPr/>
                <p:nvPr/>
              </p:nvSpPr>
              <p:spPr>
                <a:xfrm>
                  <a:off x="5146275" y="2862107"/>
                  <a:ext cx="3243" cy="1588"/>
                </a:xfrm>
                <a:custGeom>
                  <a:avLst/>
                  <a:gdLst>
                    <a:gd name="csX0" fmla="*/ 2541 w 3243"/>
                    <a:gd name="csY0" fmla="*/ 1221 h 1588"/>
                    <a:gd name="csX1" fmla="*/ 0 w 3243"/>
                    <a:gd name="csY1" fmla="*/ 0 h 1588"/>
                    <a:gd name="csX2" fmla="*/ 3244 w 3243"/>
                    <a:gd name="csY2" fmla="*/ 1588 h 1588"/>
                    <a:gd name="csX3" fmla="*/ 2558 w 3243"/>
                    <a:gd name="csY3" fmla="*/ 1221 h 158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</a:cxnLst>
                  <a:rect l="l" t="t" r="r" b="b"/>
                  <a:pathLst>
                    <a:path w="3243" h="1588">
                      <a:moveTo>
                        <a:pt x="2541" y="1221"/>
                      </a:moveTo>
                      <a:cubicBezTo>
                        <a:pt x="1705" y="803"/>
                        <a:pt x="853" y="401"/>
                        <a:pt x="0" y="0"/>
                      </a:cubicBezTo>
                      <a:cubicBezTo>
                        <a:pt x="1087" y="502"/>
                        <a:pt x="2157" y="1037"/>
                        <a:pt x="3244" y="1588"/>
                      </a:cubicBezTo>
                      <a:cubicBezTo>
                        <a:pt x="3010" y="1471"/>
                        <a:pt x="2792" y="1338"/>
                        <a:pt x="2558" y="1221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0" name="Forma Livre: Forma 85"/>
                <p:cNvSpPr/>
                <p:nvPr/>
              </p:nvSpPr>
              <p:spPr>
                <a:xfrm>
                  <a:off x="5174365" y="2880750"/>
                  <a:ext cx="1588" cy="1454"/>
                </a:xfrm>
                <a:custGeom>
                  <a:avLst/>
                  <a:gdLst>
                    <a:gd name="csX0" fmla="*/ 1003 w 1588"/>
                    <a:gd name="csY0" fmla="*/ 886 h 1454"/>
                    <a:gd name="csX1" fmla="*/ 0 w 1588"/>
                    <a:gd name="csY1" fmla="*/ 0 h 1454"/>
                    <a:gd name="csX2" fmla="*/ 1588 w 1588"/>
                    <a:gd name="csY2" fmla="*/ 1455 h 1454"/>
                    <a:gd name="csX3" fmla="*/ 1003 w 1588"/>
                    <a:gd name="csY3" fmla="*/ 903 h 145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</a:cxnLst>
                  <a:rect l="l" t="t" r="r" b="b"/>
                  <a:pathLst>
                    <a:path w="1588" h="1454">
                      <a:moveTo>
                        <a:pt x="1003" y="886"/>
                      </a:moveTo>
                      <a:cubicBezTo>
                        <a:pt x="686" y="585"/>
                        <a:pt x="334" y="301"/>
                        <a:pt x="0" y="0"/>
                      </a:cubicBezTo>
                      <a:cubicBezTo>
                        <a:pt x="535" y="485"/>
                        <a:pt x="1053" y="953"/>
                        <a:pt x="1588" y="1455"/>
                      </a:cubicBezTo>
                      <a:cubicBezTo>
                        <a:pt x="1388" y="1271"/>
                        <a:pt x="1204" y="1070"/>
                        <a:pt x="1003" y="903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1" name="Forma Livre: Forma 86"/>
                <p:cNvSpPr/>
                <p:nvPr/>
              </p:nvSpPr>
              <p:spPr>
                <a:xfrm>
                  <a:off x="5152662" y="2865368"/>
                  <a:ext cx="652" cy="351"/>
                </a:xfrm>
                <a:custGeom>
                  <a:avLst/>
                  <a:gdLst>
                    <a:gd name="csX0" fmla="*/ 217 w 652"/>
                    <a:gd name="csY0" fmla="*/ 117 h 351"/>
                    <a:gd name="csX1" fmla="*/ 0 w 652"/>
                    <a:gd name="csY1" fmla="*/ 0 h 351"/>
                    <a:gd name="csX2" fmla="*/ 652 w 652"/>
                    <a:gd name="csY2" fmla="*/ 351 h 351"/>
                    <a:gd name="csX3" fmla="*/ 217 w 652"/>
                    <a:gd name="csY3" fmla="*/ 117 h 35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</a:cxnLst>
                  <a:rect l="l" t="t" r="r" b="b"/>
                  <a:pathLst>
                    <a:path w="652" h="351">
                      <a:moveTo>
                        <a:pt x="217" y="117"/>
                      </a:moveTo>
                      <a:cubicBezTo>
                        <a:pt x="217" y="117"/>
                        <a:pt x="67" y="50"/>
                        <a:pt x="0" y="0"/>
                      </a:cubicBezTo>
                      <a:cubicBezTo>
                        <a:pt x="217" y="117"/>
                        <a:pt x="435" y="234"/>
                        <a:pt x="652" y="351"/>
                      </a:cubicBezTo>
                      <a:cubicBezTo>
                        <a:pt x="502" y="268"/>
                        <a:pt x="368" y="184"/>
                        <a:pt x="217" y="117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2" name="Forma Livre: Forma 87"/>
                <p:cNvSpPr/>
                <p:nvPr/>
              </p:nvSpPr>
              <p:spPr>
                <a:xfrm>
                  <a:off x="5164935" y="2873109"/>
                  <a:ext cx="133" cy="100"/>
                </a:xfrm>
                <a:custGeom>
                  <a:avLst/>
                  <a:gdLst>
                    <a:gd name="csX0" fmla="*/ 33 w 133"/>
                    <a:gd name="csY0" fmla="*/ 17 h 100"/>
                    <a:gd name="csX1" fmla="*/ 0 w 133"/>
                    <a:gd name="csY1" fmla="*/ 0 h 100"/>
                    <a:gd name="csX2" fmla="*/ 134 w 133"/>
                    <a:gd name="csY2" fmla="*/ 100 h 100"/>
                    <a:gd name="csX3" fmla="*/ 50 w 133"/>
                    <a:gd name="csY3" fmla="*/ 33 h 10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</a:cxnLst>
                  <a:rect l="l" t="t" r="r" b="b"/>
                  <a:pathLst>
                    <a:path w="133" h="100">
                      <a:moveTo>
                        <a:pt x="33" y="17"/>
                      </a:moveTo>
                      <a:cubicBezTo>
                        <a:pt x="33" y="17"/>
                        <a:pt x="17" y="17"/>
                        <a:pt x="0" y="0"/>
                      </a:cubicBezTo>
                      <a:cubicBezTo>
                        <a:pt x="50" y="33"/>
                        <a:pt x="84" y="67"/>
                        <a:pt x="134" y="100"/>
                      </a:cubicBezTo>
                      <a:cubicBezTo>
                        <a:pt x="100" y="84"/>
                        <a:pt x="67" y="50"/>
                        <a:pt x="50" y="33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3" name="Forma Livre: Forma 88"/>
                <p:cNvSpPr/>
                <p:nvPr/>
              </p:nvSpPr>
              <p:spPr>
                <a:xfrm>
                  <a:off x="5170419" y="2877356"/>
                  <a:ext cx="1889" cy="1571"/>
                </a:xfrm>
                <a:custGeom>
                  <a:avLst/>
                  <a:gdLst>
                    <a:gd name="csX0" fmla="*/ 953 w 1889"/>
                    <a:gd name="csY0" fmla="*/ 736 h 1571"/>
                    <a:gd name="csX1" fmla="*/ 0 w 1889"/>
                    <a:gd name="csY1" fmla="*/ 0 h 1571"/>
                    <a:gd name="csX2" fmla="*/ 1889 w 1889"/>
                    <a:gd name="csY2" fmla="*/ 1572 h 1571"/>
                    <a:gd name="csX3" fmla="*/ 953 w 1889"/>
                    <a:gd name="csY3" fmla="*/ 736 h 157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</a:cxnLst>
                  <a:rect l="l" t="t" r="r" b="b"/>
                  <a:pathLst>
                    <a:path w="1889" h="1571">
                      <a:moveTo>
                        <a:pt x="953" y="736"/>
                      </a:moveTo>
                      <a:cubicBezTo>
                        <a:pt x="635" y="485"/>
                        <a:pt x="318" y="251"/>
                        <a:pt x="0" y="0"/>
                      </a:cubicBezTo>
                      <a:cubicBezTo>
                        <a:pt x="635" y="518"/>
                        <a:pt x="1271" y="1037"/>
                        <a:pt x="1889" y="1572"/>
                      </a:cubicBezTo>
                      <a:cubicBezTo>
                        <a:pt x="1572" y="1304"/>
                        <a:pt x="1271" y="1003"/>
                        <a:pt x="953" y="736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4" name="Forma Livre: Forma 89"/>
                <p:cNvSpPr/>
                <p:nvPr/>
              </p:nvSpPr>
              <p:spPr>
                <a:xfrm>
                  <a:off x="5155806" y="2867123"/>
                  <a:ext cx="6838" cy="4380"/>
                </a:xfrm>
                <a:custGeom>
                  <a:avLst/>
                  <a:gdLst>
                    <a:gd name="csX0" fmla="*/ 5167 w 6838"/>
                    <a:gd name="csY0" fmla="*/ 3227 h 4380"/>
                    <a:gd name="csX1" fmla="*/ 4230 w 6838"/>
                    <a:gd name="csY1" fmla="*/ 2608 h 4380"/>
                    <a:gd name="csX2" fmla="*/ 167 w 6838"/>
                    <a:gd name="csY2" fmla="*/ 100 h 4380"/>
                    <a:gd name="csX3" fmla="*/ 0 w 6838"/>
                    <a:gd name="csY3" fmla="*/ 0 h 4380"/>
                    <a:gd name="csX4" fmla="*/ 6839 w 6838"/>
                    <a:gd name="csY4" fmla="*/ 4381 h 4380"/>
                    <a:gd name="csX5" fmla="*/ 5183 w 6838"/>
                    <a:gd name="csY5" fmla="*/ 3227 h 438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</a:cxnLst>
                  <a:rect l="l" t="t" r="r" b="b"/>
                  <a:pathLst>
                    <a:path w="6838" h="4380">
                      <a:moveTo>
                        <a:pt x="5167" y="3227"/>
                      </a:moveTo>
                      <a:cubicBezTo>
                        <a:pt x="4849" y="3026"/>
                        <a:pt x="4548" y="2809"/>
                        <a:pt x="4230" y="2608"/>
                      </a:cubicBezTo>
                      <a:cubicBezTo>
                        <a:pt x="2909" y="1739"/>
                        <a:pt x="1555" y="903"/>
                        <a:pt x="167" y="100"/>
                      </a:cubicBezTo>
                      <a:cubicBezTo>
                        <a:pt x="117" y="67"/>
                        <a:pt x="50" y="33"/>
                        <a:pt x="0" y="0"/>
                      </a:cubicBezTo>
                      <a:cubicBezTo>
                        <a:pt x="2341" y="1371"/>
                        <a:pt x="4615" y="2842"/>
                        <a:pt x="6839" y="4381"/>
                      </a:cubicBezTo>
                      <a:cubicBezTo>
                        <a:pt x="6287" y="3996"/>
                        <a:pt x="5735" y="3595"/>
                        <a:pt x="5183" y="3227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5" name="Forma Livre: Forma 90"/>
                <p:cNvSpPr/>
                <p:nvPr/>
              </p:nvSpPr>
              <p:spPr>
                <a:xfrm>
                  <a:off x="5130909" y="2856222"/>
                  <a:ext cx="4146" cy="1337"/>
                </a:xfrm>
                <a:custGeom>
                  <a:avLst/>
                  <a:gdLst>
                    <a:gd name="csX0" fmla="*/ 0 w 4146"/>
                    <a:gd name="csY0" fmla="*/ 0 h 1337"/>
                    <a:gd name="csX1" fmla="*/ 4147 w 4146"/>
                    <a:gd name="csY1" fmla="*/ 1338 h 1337"/>
                    <a:gd name="csX2" fmla="*/ 0 w 4146"/>
                    <a:gd name="csY2" fmla="*/ 0 h 133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</a:cxnLst>
                  <a:rect l="l" t="t" r="r" b="b"/>
                  <a:pathLst>
                    <a:path w="4146" h="1337">
                      <a:moveTo>
                        <a:pt x="0" y="0"/>
                      </a:moveTo>
                      <a:cubicBezTo>
                        <a:pt x="1388" y="418"/>
                        <a:pt x="2776" y="869"/>
                        <a:pt x="4147" y="1338"/>
                      </a:cubicBezTo>
                      <a:cubicBezTo>
                        <a:pt x="2776" y="869"/>
                        <a:pt x="1388" y="418"/>
                        <a:pt x="0" y="0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6" name="Forma Livre: Forma 91"/>
                <p:cNvSpPr/>
                <p:nvPr/>
              </p:nvSpPr>
              <p:spPr>
                <a:xfrm>
                  <a:off x="5144603" y="2861355"/>
                  <a:ext cx="953" cy="418"/>
                </a:xfrm>
                <a:custGeom>
                  <a:avLst/>
                  <a:gdLst>
                    <a:gd name="csX0" fmla="*/ 803 w 953"/>
                    <a:gd name="csY0" fmla="*/ 334 h 418"/>
                    <a:gd name="csX1" fmla="*/ 0 w 953"/>
                    <a:gd name="csY1" fmla="*/ 0 h 418"/>
                    <a:gd name="csX2" fmla="*/ 953 w 953"/>
                    <a:gd name="csY2" fmla="*/ 418 h 418"/>
                    <a:gd name="csX3" fmla="*/ 819 w 953"/>
                    <a:gd name="csY3" fmla="*/ 351 h 41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</a:cxnLst>
                  <a:rect l="l" t="t" r="r" b="b"/>
                  <a:pathLst>
                    <a:path w="953" h="418">
                      <a:moveTo>
                        <a:pt x="803" y="334"/>
                      </a:moveTo>
                      <a:cubicBezTo>
                        <a:pt x="535" y="217"/>
                        <a:pt x="268" y="117"/>
                        <a:pt x="0" y="0"/>
                      </a:cubicBezTo>
                      <a:cubicBezTo>
                        <a:pt x="318" y="134"/>
                        <a:pt x="635" y="268"/>
                        <a:pt x="953" y="418"/>
                      </a:cubicBezTo>
                      <a:cubicBezTo>
                        <a:pt x="903" y="401"/>
                        <a:pt x="853" y="368"/>
                        <a:pt x="819" y="351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7" name="Forma Livre: Forma 92"/>
                <p:cNvSpPr/>
                <p:nvPr/>
              </p:nvSpPr>
              <p:spPr>
                <a:xfrm>
                  <a:off x="5124857" y="2854550"/>
                  <a:ext cx="5216" cy="1404"/>
                </a:xfrm>
                <a:custGeom>
                  <a:avLst/>
                  <a:gdLst>
                    <a:gd name="csX0" fmla="*/ 0 w 5216"/>
                    <a:gd name="csY0" fmla="*/ 0 h 1404"/>
                    <a:gd name="csX1" fmla="*/ 5217 w 5216"/>
                    <a:gd name="csY1" fmla="*/ 1404 h 1404"/>
                    <a:gd name="csX2" fmla="*/ 0 w 5216"/>
                    <a:gd name="csY2" fmla="*/ 0 h 140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</a:cxnLst>
                  <a:rect l="l" t="t" r="r" b="b"/>
                  <a:pathLst>
                    <a:path w="5216" h="1404">
                      <a:moveTo>
                        <a:pt x="0" y="0"/>
                      </a:moveTo>
                      <a:cubicBezTo>
                        <a:pt x="1756" y="435"/>
                        <a:pt x="3495" y="886"/>
                        <a:pt x="5217" y="1404"/>
                      </a:cubicBezTo>
                      <a:cubicBezTo>
                        <a:pt x="3495" y="903"/>
                        <a:pt x="1756" y="435"/>
                        <a:pt x="0" y="0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8" name="Forma Livre: Forma 93"/>
                <p:cNvSpPr/>
                <p:nvPr/>
              </p:nvSpPr>
              <p:spPr>
                <a:xfrm>
                  <a:off x="5199662" y="2913939"/>
                  <a:ext cx="2524" cy="5434"/>
                </a:xfrm>
                <a:custGeom>
                  <a:avLst/>
                  <a:gdLst>
                    <a:gd name="csX0" fmla="*/ 0 w 2524"/>
                    <a:gd name="csY0" fmla="*/ 0 h 5434"/>
                    <a:gd name="csX1" fmla="*/ 2525 w 2524"/>
                    <a:gd name="csY1" fmla="*/ 5434 h 5434"/>
                    <a:gd name="csX2" fmla="*/ 0 w 2524"/>
                    <a:gd name="csY2" fmla="*/ 0 h 543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</a:cxnLst>
                  <a:rect l="l" t="t" r="r" b="b"/>
                  <a:pathLst>
                    <a:path w="2524" h="5434">
                      <a:moveTo>
                        <a:pt x="0" y="0"/>
                      </a:moveTo>
                      <a:cubicBezTo>
                        <a:pt x="886" y="1789"/>
                        <a:pt x="1722" y="3595"/>
                        <a:pt x="2525" y="5434"/>
                      </a:cubicBezTo>
                      <a:cubicBezTo>
                        <a:pt x="1739" y="3595"/>
                        <a:pt x="903" y="1772"/>
                        <a:pt x="0" y="0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9" name="Forma Livre: Forma 94"/>
                <p:cNvSpPr/>
                <p:nvPr/>
              </p:nvSpPr>
              <p:spPr>
                <a:xfrm>
                  <a:off x="5136711" y="2858161"/>
                  <a:ext cx="3226" cy="1203"/>
                </a:xfrm>
                <a:custGeom>
                  <a:avLst/>
                  <a:gdLst>
                    <a:gd name="csX0" fmla="*/ 2541 w 3226"/>
                    <a:gd name="csY0" fmla="*/ 920 h 1203"/>
                    <a:gd name="csX1" fmla="*/ 0 w 3226"/>
                    <a:gd name="csY1" fmla="*/ 0 h 1203"/>
                    <a:gd name="csX2" fmla="*/ 3227 w 3226"/>
                    <a:gd name="csY2" fmla="*/ 1204 h 1203"/>
                    <a:gd name="csX3" fmla="*/ 2558 w 3226"/>
                    <a:gd name="csY3" fmla="*/ 920 h 120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</a:cxnLst>
                  <a:rect l="l" t="t" r="r" b="b"/>
                  <a:pathLst>
                    <a:path w="3226" h="1203">
                      <a:moveTo>
                        <a:pt x="2541" y="920"/>
                      </a:moveTo>
                      <a:cubicBezTo>
                        <a:pt x="1705" y="602"/>
                        <a:pt x="836" y="301"/>
                        <a:pt x="0" y="0"/>
                      </a:cubicBezTo>
                      <a:cubicBezTo>
                        <a:pt x="1087" y="385"/>
                        <a:pt x="2157" y="786"/>
                        <a:pt x="3227" y="1204"/>
                      </a:cubicBezTo>
                      <a:cubicBezTo>
                        <a:pt x="2993" y="1104"/>
                        <a:pt x="2775" y="1003"/>
                        <a:pt x="2558" y="920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0" name="Forma Livre: Forma 95"/>
                <p:cNvSpPr/>
                <p:nvPr/>
              </p:nvSpPr>
              <p:spPr>
                <a:xfrm>
                  <a:off x="5194563" y="2904844"/>
                  <a:ext cx="2207" cy="3678"/>
                </a:xfrm>
                <a:custGeom>
                  <a:avLst/>
                  <a:gdLst>
                    <a:gd name="csX0" fmla="*/ 0 w 2207"/>
                    <a:gd name="csY0" fmla="*/ 0 h 3678"/>
                    <a:gd name="csX1" fmla="*/ 2207 w 2207"/>
                    <a:gd name="csY1" fmla="*/ 3678 h 3678"/>
                    <a:gd name="csX2" fmla="*/ 0 w 2207"/>
                    <a:gd name="csY2" fmla="*/ 0 h 367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</a:cxnLst>
                  <a:rect l="l" t="t" r="r" b="b"/>
                  <a:pathLst>
                    <a:path w="2207" h="3678">
                      <a:moveTo>
                        <a:pt x="0" y="0"/>
                      </a:moveTo>
                      <a:cubicBezTo>
                        <a:pt x="752" y="1221"/>
                        <a:pt x="1505" y="2441"/>
                        <a:pt x="2207" y="3678"/>
                      </a:cubicBezTo>
                      <a:cubicBezTo>
                        <a:pt x="1505" y="2441"/>
                        <a:pt x="752" y="1221"/>
                        <a:pt x="0" y="0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1" name="Forma Livre: Forma 96"/>
                <p:cNvSpPr/>
                <p:nvPr/>
              </p:nvSpPr>
              <p:spPr>
                <a:xfrm>
                  <a:off x="5191687" y="2900446"/>
                  <a:ext cx="2257" cy="3377"/>
                </a:xfrm>
                <a:custGeom>
                  <a:avLst/>
                  <a:gdLst>
                    <a:gd name="csX0" fmla="*/ 0 w 2257"/>
                    <a:gd name="csY0" fmla="*/ 0 h 3377"/>
                    <a:gd name="csX1" fmla="*/ 2257 w 2257"/>
                    <a:gd name="csY1" fmla="*/ 3377 h 3377"/>
                    <a:gd name="csX2" fmla="*/ 0 w 2257"/>
                    <a:gd name="csY2" fmla="*/ 0 h 337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</a:cxnLst>
                  <a:rect l="l" t="t" r="r" b="b"/>
                  <a:pathLst>
                    <a:path w="2257" h="3377">
                      <a:moveTo>
                        <a:pt x="0" y="0"/>
                      </a:moveTo>
                      <a:cubicBezTo>
                        <a:pt x="769" y="1120"/>
                        <a:pt x="1538" y="2240"/>
                        <a:pt x="2257" y="3377"/>
                      </a:cubicBezTo>
                      <a:cubicBezTo>
                        <a:pt x="1521" y="2240"/>
                        <a:pt x="769" y="1120"/>
                        <a:pt x="0" y="0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2" name="Forma Livre: Forma 97"/>
                <p:cNvSpPr/>
                <p:nvPr/>
              </p:nvSpPr>
              <p:spPr>
                <a:xfrm>
                  <a:off x="5188593" y="2896199"/>
                  <a:ext cx="2257" cy="3043"/>
                </a:xfrm>
                <a:custGeom>
                  <a:avLst/>
                  <a:gdLst>
                    <a:gd name="csX0" fmla="*/ 0 w 2257"/>
                    <a:gd name="csY0" fmla="*/ 0 h 3043"/>
                    <a:gd name="csX1" fmla="*/ 2257 w 2257"/>
                    <a:gd name="csY1" fmla="*/ 3043 h 3043"/>
                    <a:gd name="csX2" fmla="*/ 0 w 2257"/>
                    <a:gd name="csY2" fmla="*/ 0 h 304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</a:cxnLst>
                  <a:rect l="l" t="t" r="r" b="b"/>
                  <a:pathLst>
                    <a:path w="2257" h="3043">
                      <a:moveTo>
                        <a:pt x="0" y="0"/>
                      </a:moveTo>
                      <a:cubicBezTo>
                        <a:pt x="769" y="1003"/>
                        <a:pt x="1522" y="2006"/>
                        <a:pt x="2257" y="3043"/>
                      </a:cubicBezTo>
                      <a:cubicBezTo>
                        <a:pt x="1522" y="2006"/>
                        <a:pt x="769" y="1003"/>
                        <a:pt x="0" y="0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3" name="Forma Livre: Forma 98"/>
                <p:cNvSpPr/>
                <p:nvPr/>
              </p:nvSpPr>
              <p:spPr>
                <a:xfrm>
                  <a:off x="5197254" y="2909408"/>
                  <a:ext cx="2123" cy="3945"/>
                </a:xfrm>
                <a:custGeom>
                  <a:avLst/>
                  <a:gdLst>
                    <a:gd name="csX0" fmla="*/ 0 w 2123"/>
                    <a:gd name="csY0" fmla="*/ 0 h 3945"/>
                    <a:gd name="csX1" fmla="*/ 2123 w 2123"/>
                    <a:gd name="csY1" fmla="*/ 3946 h 3945"/>
                    <a:gd name="csX2" fmla="*/ 0 w 2123"/>
                    <a:gd name="csY2" fmla="*/ 0 h 394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</a:cxnLst>
                  <a:rect l="l" t="t" r="r" b="b"/>
                  <a:pathLst>
                    <a:path w="2123" h="3945">
                      <a:moveTo>
                        <a:pt x="0" y="0"/>
                      </a:moveTo>
                      <a:cubicBezTo>
                        <a:pt x="719" y="1304"/>
                        <a:pt x="1438" y="2608"/>
                        <a:pt x="2123" y="3946"/>
                      </a:cubicBezTo>
                      <a:cubicBezTo>
                        <a:pt x="1455" y="2608"/>
                        <a:pt x="736" y="1304"/>
                        <a:pt x="0" y="0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4" name="Forma Livre: Forma 99"/>
                <p:cNvSpPr/>
                <p:nvPr/>
              </p:nvSpPr>
              <p:spPr>
                <a:xfrm>
                  <a:off x="5178177" y="2884345"/>
                  <a:ext cx="1872" cy="1889"/>
                </a:xfrm>
                <a:custGeom>
                  <a:avLst/>
                  <a:gdLst>
                    <a:gd name="csX0" fmla="*/ 1087 w 1872"/>
                    <a:gd name="csY0" fmla="*/ 1053 h 1889"/>
                    <a:gd name="csX1" fmla="*/ 0 w 1872"/>
                    <a:gd name="csY1" fmla="*/ 0 h 1889"/>
                    <a:gd name="csX2" fmla="*/ 1873 w 1872"/>
                    <a:gd name="csY2" fmla="*/ 1889 h 1889"/>
                    <a:gd name="csX3" fmla="*/ 1087 w 1872"/>
                    <a:gd name="csY3" fmla="*/ 1053 h 188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</a:cxnLst>
                  <a:rect l="l" t="t" r="r" b="b"/>
                  <a:pathLst>
                    <a:path w="1872" h="1889">
                      <a:moveTo>
                        <a:pt x="1087" y="1053"/>
                      </a:moveTo>
                      <a:cubicBezTo>
                        <a:pt x="736" y="702"/>
                        <a:pt x="368" y="368"/>
                        <a:pt x="0" y="0"/>
                      </a:cubicBezTo>
                      <a:cubicBezTo>
                        <a:pt x="635" y="619"/>
                        <a:pt x="1254" y="1254"/>
                        <a:pt x="1873" y="1889"/>
                      </a:cubicBezTo>
                      <a:cubicBezTo>
                        <a:pt x="1605" y="1622"/>
                        <a:pt x="1354" y="1321"/>
                        <a:pt x="1087" y="1053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5" name="Forma Livre: Forma 100"/>
                <p:cNvSpPr/>
                <p:nvPr/>
              </p:nvSpPr>
              <p:spPr>
                <a:xfrm>
                  <a:off x="5185300" y="2892086"/>
                  <a:ext cx="2207" cy="2691"/>
                </a:xfrm>
                <a:custGeom>
                  <a:avLst/>
                  <a:gdLst>
                    <a:gd name="csX0" fmla="*/ 0 w 2207"/>
                    <a:gd name="csY0" fmla="*/ 0 h 2691"/>
                    <a:gd name="csX1" fmla="*/ 2207 w 2207"/>
                    <a:gd name="csY1" fmla="*/ 2692 h 2691"/>
                    <a:gd name="csX2" fmla="*/ 0 w 2207"/>
                    <a:gd name="csY2" fmla="*/ 0 h 269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</a:cxnLst>
                  <a:rect l="l" t="t" r="r" b="b"/>
                  <a:pathLst>
                    <a:path w="2207" h="2691">
                      <a:moveTo>
                        <a:pt x="0" y="0"/>
                      </a:moveTo>
                      <a:cubicBezTo>
                        <a:pt x="752" y="886"/>
                        <a:pt x="1488" y="1772"/>
                        <a:pt x="2207" y="2692"/>
                      </a:cubicBezTo>
                      <a:cubicBezTo>
                        <a:pt x="1488" y="1789"/>
                        <a:pt x="752" y="886"/>
                        <a:pt x="0" y="0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" name="Forma Livre: Forma 101"/>
                <p:cNvSpPr/>
                <p:nvPr/>
              </p:nvSpPr>
              <p:spPr>
                <a:xfrm>
                  <a:off x="5181839" y="2888140"/>
                  <a:ext cx="2073" cy="2307"/>
                </a:xfrm>
                <a:custGeom>
                  <a:avLst/>
                  <a:gdLst>
                    <a:gd name="csX0" fmla="*/ 0 w 2073"/>
                    <a:gd name="csY0" fmla="*/ 0 h 2307"/>
                    <a:gd name="csX1" fmla="*/ 2073 w 2073"/>
                    <a:gd name="csY1" fmla="*/ 2307 h 2307"/>
                    <a:gd name="csX2" fmla="*/ 0 w 2073"/>
                    <a:gd name="csY2" fmla="*/ 0 h 230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</a:cxnLst>
                  <a:rect l="l" t="t" r="r" b="b"/>
                  <a:pathLst>
                    <a:path w="2073" h="2307">
                      <a:moveTo>
                        <a:pt x="0" y="0"/>
                      </a:moveTo>
                      <a:cubicBezTo>
                        <a:pt x="702" y="769"/>
                        <a:pt x="1404" y="1522"/>
                        <a:pt x="2073" y="2307"/>
                      </a:cubicBezTo>
                      <a:cubicBezTo>
                        <a:pt x="1388" y="1522"/>
                        <a:pt x="702" y="769"/>
                        <a:pt x="0" y="0"/>
                      </a:cubicBezTo>
                      <a:close/>
                    </a:path>
                  </a:pathLst>
                </a:custGeom>
                <a:noFill/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" name="Forma Livre: Forma 102"/>
                <p:cNvSpPr/>
                <p:nvPr/>
              </p:nvSpPr>
              <p:spPr>
                <a:xfrm>
                  <a:off x="4287435" y="2778901"/>
                  <a:ext cx="1016827" cy="1962278"/>
                </a:xfrm>
                <a:custGeom>
                  <a:avLst/>
                  <a:gdLst>
                    <a:gd name="csX0" fmla="*/ 1016828 w 1016827"/>
                    <a:gd name="csY0" fmla="*/ 331867 h 1962278"/>
                    <a:gd name="csX1" fmla="*/ 1015992 w 1016827"/>
                    <a:gd name="csY1" fmla="*/ 246561 h 1962278"/>
                    <a:gd name="csX2" fmla="*/ 1004873 w 1016827"/>
                    <a:gd name="csY2" fmla="*/ 236028 h 1962278"/>
                    <a:gd name="csX3" fmla="*/ 997884 w 1016827"/>
                    <a:gd name="csY3" fmla="*/ 236061 h 1962278"/>
                    <a:gd name="csX4" fmla="*/ 997366 w 1016827"/>
                    <a:gd name="csY4" fmla="*/ 181872 h 1962278"/>
                    <a:gd name="csX5" fmla="*/ 813780 w 1016827"/>
                    <a:gd name="csY5" fmla="*/ 8 h 1962278"/>
                    <a:gd name="csX6" fmla="*/ 197848 w 1016827"/>
                    <a:gd name="csY6" fmla="*/ 5492 h 1962278"/>
                    <a:gd name="csX7" fmla="*/ 17807 w 1016827"/>
                    <a:gd name="csY7" fmla="*/ 190599 h 1962278"/>
                    <a:gd name="csX8" fmla="*/ 19646 w 1016827"/>
                    <a:gd name="csY8" fmla="*/ 383498 h 1962278"/>
                    <a:gd name="csX9" fmla="*/ 11721 w 1016827"/>
                    <a:gd name="csY9" fmla="*/ 383565 h 1962278"/>
                    <a:gd name="csX10" fmla="*/ 0 w 1016827"/>
                    <a:gd name="csY10" fmla="*/ 395069 h 1962278"/>
                    <a:gd name="csX11" fmla="*/ 970 w 1016827"/>
                    <a:gd name="csY11" fmla="*/ 494385 h 1962278"/>
                    <a:gd name="csX12" fmla="*/ 9564 w 1016827"/>
                    <a:gd name="csY12" fmla="*/ 505170 h 1962278"/>
                    <a:gd name="csX13" fmla="*/ 1187 w 1016827"/>
                    <a:gd name="csY13" fmla="*/ 516155 h 1962278"/>
                    <a:gd name="csX14" fmla="*/ 2157 w 1016827"/>
                    <a:gd name="csY14" fmla="*/ 615505 h 1962278"/>
                    <a:gd name="csX15" fmla="*/ 14045 w 1016827"/>
                    <a:gd name="csY15" fmla="*/ 626808 h 1962278"/>
                    <a:gd name="csX16" fmla="*/ 22004 w 1016827"/>
                    <a:gd name="csY16" fmla="*/ 626708 h 1962278"/>
                    <a:gd name="csX17" fmla="*/ 27906 w 1016827"/>
                    <a:gd name="csY17" fmla="*/ 1243476 h 1962278"/>
                    <a:gd name="csX18" fmla="*/ 28040 w 1016827"/>
                    <a:gd name="csY18" fmla="*/ 1259042 h 1962278"/>
                    <a:gd name="csX19" fmla="*/ 28742 w 1016827"/>
                    <a:gd name="csY19" fmla="*/ 1330370 h 1962278"/>
                    <a:gd name="csX20" fmla="*/ 28876 w 1016827"/>
                    <a:gd name="csY20" fmla="*/ 1345986 h 1962278"/>
                    <a:gd name="csX21" fmla="*/ 31166 w 1016827"/>
                    <a:gd name="csY21" fmla="*/ 1583628 h 1962278"/>
                    <a:gd name="csX22" fmla="*/ 31902 w 1016827"/>
                    <a:gd name="csY22" fmla="*/ 1661560 h 1962278"/>
                    <a:gd name="csX23" fmla="*/ 33056 w 1016827"/>
                    <a:gd name="csY23" fmla="*/ 1780456 h 1962278"/>
                    <a:gd name="csX24" fmla="*/ 192264 w 1016827"/>
                    <a:gd name="csY24" fmla="*/ 1960179 h 1962278"/>
                    <a:gd name="csX25" fmla="*/ 222226 w 1016827"/>
                    <a:gd name="csY25" fmla="*/ 1962269 h 1962278"/>
                    <a:gd name="csX26" fmla="*/ 826972 w 1016827"/>
                    <a:gd name="csY26" fmla="*/ 1956852 h 1962278"/>
                    <a:gd name="csX27" fmla="*/ 1000860 w 1016827"/>
                    <a:gd name="csY27" fmla="*/ 1837471 h 1962278"/>
                    <a:gd name="csX28" fmla="*/ 1012648 w 1016827"/>
                    <a:gd name="csY28" fmla="*/ 1771694 h 1962278"/>
                    <a:gd name="csX29" fmla="*/ 1011327 w 1016827"/>
                    <a:gd name="csY29" fmla="*/ 1634941 h 1962278"/>
                    <a:gd name="csX30" fmla="*/ 1005341 w 1016827"/>
                    <a:gd name="csY30" fmla="*/ 1012923 h 1962278"/>
                    <a:gd name="csX31" fmla="*/ 998870 w 1016827"/>
                    <a:gd name="csY31" fmla="*/ 342618 h 1962278"/>
                    <a:gd name="csX32" fmla="*/ 1005893 w 1016827"/>
                    <a:gd name="csY32" fmla="*/ 342584 h 1962278"/>
                    <a:gd name="csX33" fmla="*/ 1016811 w 1016827"/>
                    <a:gd name="csY33" fmla="*/ 331850 h 1962278"/>
                    <a:gd name="csX34" fmla="*/ 906007 w 1016827"/>
                    <a:gd name="csY34" fmla="*/ 1851616 h 1962278"/>
                    <a:gd name="csX35" fmla="*/ 903349 w 1016827"/>
                    <a:gd name="csY35" fmla="*/ 1854108 h 1962278"/>
                    <a:gd name="csX36" fmla="*/ 902279 w 1016827"/>
                    <a:gd name="csY36" fmla="*/ 1855111 h 1962278"/>
                    <a:gd name="csX37" fmla="*/ 902078 w 1016827"/>
                    <a:gd name="csY37" fmla="*/ 1855311 h 1962278"/>
                    <a:gd name="csX38" fmla="*/ 900055 w 1016827"/>
                    <a:gd name="csY38" fmla="*/ 1857084 h 1962278"/>
                    <a:gd name="csX39" fmla="*/ 899035 w 1016827"/>
                    <a:gd name="csY39" fmla="*/ 1857920 h 1962278"/>
                    <a:gd name="csX40" fmla="*/ 897363 w 1016827"/>
                    <a:gd name="csY40" fmla="*/ 1859291 h 1962278"/>
                    <a:gd name="csX41" fmla="*/ 895892 w 1016827"/>
                    <a:gd name="csY41" fmla="*/ 1860494 h 1962278"/>
                    <a:gd name="csX42" fmla="*/ 894721 w 1016827"/>
                    <a:gd name="csY42" fmla="*/ 1861364 h 1962278"/>
                    <a:gd name="csX43" fmla="*/ 893250 w 1016827"/>
                    <a:gd name="csY43" fmla="*/ 1862451 h 1962278"/>
                    <a:gd name="csX44" fmla="*/ 891578 w 1016827"/>
                    <a:gd name="csY44" fmla="*/ 1863688 h 1962278"/>
                    <a:gd name="csX45" fmla="*/ 889354 w 1016827"/>
                    <a:gd name="csY45" fmla="*/ 1865210 h 1962278"/>
                    <a:gd name="csX46" fmla="*/ 885124 w 1016827"/>
                    <a:gd name="csY46" fmla="*/ 1867902 h 1962278"/>
                    <a:gd name="csX47" fmla="*/ 884907 w 1016827"/>
                    <a:gd name="csY47" fmla="*/ 1868035 h 1962278"/>
                    <a:gd name="csX48" fmla="*/ 882449 w 1016827"/>
                    <a:gd name="csY48" fmla="*/ 1869490 h 1962278"/>
                    <a:gd name="csX49" fmla="*/ 880091 w 1016827"/>
                    <a:gd name="csY49" fmla="*/ 1870811 h 1962278"/>
                    <a:gd name="csX50" fmla="*/ 876497 w 1016827"/>
                    <a:gd name="csY50" fmla="*/ 1872633 h 1962278"/>
                    <a:gd name="csX51" fmla="*/ 875360 w 1016827"/>
                    <a:gd name="csY51" fmla="*/ 1873202 h 1962278"/>
                    <a:gd name="csX52" fmla="*/ 875226 w 1016827"/>
                    <a:gd name="csY52" fmla="*/ 1873269 h 1962278"/>
                    <a:gd name="csX53" fmla="*/ 870260 w 1016827"/>
                    <a:gd name="csY53" fmla="*/ 1875526 h 1962278"/>
                    <a:gd name="csX54" fmla="*/ 865395 w 1016827"/>
                    <a:gd name="csY54" fmla="*/ 1877432 h 1962278"/>
                    <a:gd name="csX55" fmla="*/ 865311 w 1016827"/>
                    <a:gd name="csY55" fmla="*/ 1877465 h 1962278"/>
                    <a:gd name="csX56" fmla="*/ 865110 w 1016827"/>
                    <a:gd name="csY56" fmla="*/ 1877549 h 1962278"/>
                    <a:gd name="csX57" fmla="*/ 860161 w 1016827"/>
                    <a:gd name="csY57" fmla="*/ 1879238 h 1962278"/>
                    <a:gd name="csX58" fmla="*/ 859793 w 1016827"/>
                    <a:gd name="csY58" fmla="*/ 1879355 h 1962278"/>
                    <a:gd name="csX59" fmla="*/ 857235 w 1016827"/>
                    <a:gd name="csY59" fmla="*/ 1880140 h 1962278"/>
                    <a:gd name="csX60" fmla="*/ 854811 w 1016827"/>
                    <a:gd name="csY60" fmla="*/ 1880809 h 1962278"/>
                    <a:gd name="csX61" fmla="*/ 854643 w 1016827"/>
                    <a:gd name="csY61" fmla="*/ 1880860 h 1962278"/>
                    <a:gd name="csX62" fmla="*/ 849093 w 1016827"/>
                    <a:gd name="csY62" fmla="*/ 1882164 h 1962278"/>
                    <a:gd name="csX63" fmla="*/ 847053 w 1016827"/>
                    <a:gd name="csY63" fmla="*/ 1882532 h 1962278"/>
                    <a:gd name="csX64" fmla="*/ 843241 w 1016827"/>
                    <a:gd name="csY64" fmla="*/ 1883217 h 1962278"/>
                    <a:gd name="csX65" fmla="*/ 839662 w 1016827"/>
                    <a:gd name="csY65" fmla="*/ 1883702 h 1962278"/>
                    <a:gd name="csX66" fmla="*/ 836787 w 1016827"/>
                    <a:gd name="csY66" fmla="*/ 1884036 h 1962278"/>
                    <a:gd name="csX67" fmla="*/ 835064 w 1016827"/>
                    <a:gd name="csY67" fmla="*/ 1884237 h 1962278"/>
                    <a:gd name="csX68" fmla="*/ 833610 w 1016827"/>
                    <a:gd name="csY68" fmla="*/ 1884304 h 1962278"/>
                    <a:gd name="csX69" fmla="*/ 828661 w 1016827"/>
                    <a:gd name="csY69" fmla="*/ 1884538 h 1962278"/>
                    <a:gd name="csX70" fmla="*/ 826370 w 1016827"/>
                    <a:gd name="csY70" fmla="*/ 1884655 h 1962278"/>
                    <a:gd name="csX71" fmla="*/ 632836 w 1016827"/>
                    <a:gd name="csY71" fmla="*/ 1886360 h 1962278"/>
                    <a:gd name="csX72" fmla="*/ 620597 w 1016827"/>
                    <a:gd name="csY72" fmla="*/ 1886461 h 1962278"/>
                    <a:gd name="csX73" fmla="*/ 564769 w 1016827"/>
                    <a:gd name="csY73" fmla="*/ 1886979 h 1962278"/>
                    <a:gd name="csX74" fmla="*/ 552530 w 1016827"/>
                    <a:gd name="csY74" fmla="*/ 1887079 h 1962278"/>
                    <a:gd name="csX75" fmla="*/ 523989 w 1016827"/>
                    <a:gd name="csY75" fmla="*/ 1887330 h 1962278"/>
                    <a:gd name="csX76" fmla="*/ 459499 w 1016827"/>
                    <a:gd name="csY76" fmla="*/ 1887899 h 1962278"/>
                    <a:gd name="csX77" fmla="*/ 221590 w 1016827"/>
                    <a:gd name="csY77" fmla="*/ 1890022 h 1962278"/>
                    <a:gd name="csX78" fmla="*/ 212093 w 1016827"/>
                    <a:gd name="csY78" fmla="*/ 1889671 h 1962278"/>
                    <a:gd name="csX79" fmla="*/ 210338 w 1016827"/>
                    <a:gd name="csY79" fmla="*/ 1889537 h 1962278"/>
                    <a:gd name="csX80" fmla="*/ 206509 w 1016827"/>
                    <a:gd name="csY80" fmla="*/ 1889136 h 1962278"/>
                    <a:gd name="csX81" fmla="*/ 204921 w 1016827"/>
                    <a:gd name="csY81" fmla="*/ 1888918 h 1962278"/>
                    <a:gd name="csX82" fmla="*/ 192865 w 1016827"/>
                    <a:gd name="csY82" fmla="*/ 1886594 h 1962278"/>
                    <a:gd name="csX83" fmla="*/ 190625 w 1016827"/>
                    <a:gd name="csY83" fmla="*/ 1886026 h 1962278"/>
                    <a:gd name="csX84" fmla="*/ 187549 w 1016827"/>
                    <a:gd name="csY84" fmla="*/ 1885156 h 1962278"/>
                    <a:gd name="csX85" fmla="*/ 184623 w 1016827"/>
                    <a:gd name="csY85" fmla="*/ 1884237 h 1962278"/>
                    <a:gd name="csX86" fmla="*/ 182215 w 1016827"/>
                    <a:gd name="csY86" fmla="*/ 1883451 h 1962278"/>
                    <a:gd name="csX87" fmla="*/ 182115 w 1016827"/>
                    <a:gd name="csY87" fmla="*/ 1883418 h 1962278"/>
                    <a:gd name="csX88" fmla="*/ 182081 w 1016827"/>
                    <a:gd name="csY88" fmla="*/ 1883418 h 1962278"/>
                    <a:gd name="csX89" fmla="*/ 178687 w 1016827"/>
                    <a:gd name="csY89" fmla="*/ 1882114 h 1962278"/>
                    <a:gd name="csX90" fmla="*/ 176363 w 1016827"/>
                    <a:gd name="csY90" fmla="*/ 1881211 h 1962278"/>
                    <a:gd name="csX91" fmla="*/ 176028 w 1016827"/>
                    <a:gd name="csY91" fmla="*/ 1881077 h 1962278"/>
                    <a:gd name="csX92" fmla="*/ 174022 w 1016827"/>
                    <a:gd name="csY92" fmla="*/ 1880157 h 1962278"/>
                    <a:gd name="csX93" fmla="*/ 164391 w 1016827"/>
                    <a:gd name="csY93" fmla="*/ 1875409 h 1962278"/>
                    <a:gd name="csX94" fmla="*/ 164391 w 1016827"/>
                    <a:gd name="csY94" fmla="*/ 1875409 h 1962278"/>
                    <a:gd name="csX95" fmla="*/ 162318 w 1016827"/>
                    <a:gd name="csY95" fmla="*/ 1874188 h 1962278"/>
                    <a:gd name="csX96" fmla="*/ 159141 w 1016827"/>
                    <a:gd name="csY96" fmla="*/ 1872316 h 1962278"/>
                    <a:gd name="csX97" fmla="*/ 153440 w 1016827"/>
                    <a:gd name="csY97" fmla="*/ 1868520 h 1962278"/>
                    <a:gd name="csX98" fmla="*/ 149611 w 1016827"/>
                    <a:gd name="csY98" fmla="*/ 1865678 h 1962278"/>
                    <a:gd name="csX99" fmla="*/ 148541 w 1016827"/>
                    <a:gd name="csY99" fmla="*/ 1864808 h 1962278"/>
                    <a:gd name="csX100" fmla="*/ 148390 w 1016827"/>
                    <a:gd name="csY100" fmla="*/ 1864674 h 1962278"/>
                    <a:gd name="csX101" fmla="*/ 148307 w 1016827"/>
                    <a:gd name="csY101" fmla="*/ 1864608 h 1962278"/>
                    <a:gd name="csX102" fmla="*/ 145799 w 1016827"/>
                    <a:gd name="csY102" fmla="*/ 1862551 h 1962278"/>
                    <a:gd name="csX103" fmla="*/ 144361 w 1016827"/>
                    <a:gd name="csY103" fmla="*/ 1861264 h 1962278"/>
                    <a:gd name="csX104" fmla="*/ 142672 w 1016827"/>
                    <a:gd name="csY104" fmla="*/ 1859742 h 1962278"/>
                    <a:gd name="csX105" fmla="*/ 140967 w 1016827"/>
                    <a:gd name="csY105" fmla="*/ 1858204 h 1962278"/>
                    <a:gd name="csX106" fmla="*/ 139512 w 1016827"/>
                    <a:gd name="csY106" fmla="*/ 1856732 h 1962278"/>
                    <a:gd name="csX107" fmla="*/ 137924 w 1016827"/>
                    <a:gd name="csY107" fmla="*/ 1855111 h 1962278"/>
                    <a:gd name="csX108" fmla="*/ 136419 w 1016827"/>
                    <a:gd name="csY108" fmla="*/ 1853589 h 1962278"/>
                    <a:gd name="csX109" fmla="*/ 134797 w 1016827"/>
                    <a:gd name="csY109" fmla="*/ 1851767 h 1962278"/>
                    <a:gd name="csX110" fmla="*/ 133961 w 1016827"/>
                    <a:gd name="csY110" fmla="*/ 1850830 h 1962278"/>
                    <a:gd name="csX111" fmla="*/ 130115 w 1016827"/>
                    <a:gd name="csY111" fmla="*/ 1846182 h 1962278"/>
                    <a:gd name="csX112" fmla="*/ 130065 w 1016827"/>
                    <a:gd name="csY112" fmla="*/ 1846132 h 1962278"/>
                    <a:gd name="csX113" fmla="*/ 130065 w 1016827"/>
                    <a:gd name="csY113" fmla="*/ 1846132 h 1962278"/>
                    <a:gd name="csX114" fmla="*/ 130065 w 1016827"/>
                    <a:gd name="csY114" fmla="*/ 1846132 h 1962278"/>
                    <a:gd name="csX115" fmla="*/ 130065 w 1016827"/>
                    <a:gd name="csY115" fmla="*/ 1846132 h 1962278"/>
                    <a:gd name="csX116" fmla="*/ 125517 w 1016827"/>
                    <a:gd name="csY116" fmla="*/ 1839795 h 1962278"/>
                    <a:gd name="csX117" fmla="*/ 125350 w 1016827"/>
                    <a:gd name="csY117" fmla="*/ 1839561 h 1962278"/>
                    <a:gd name="csX118" fmla="*/ 123126 w 1016827"/>
                    <a:gd name="csY118" fmla="*/ 1836083 h 1962278"/>
                    <a:gd name="csX119" fmla="*/ 122926 w 1016827"/>
                    <a:gd name="csY119" fmla="*/ 1835765 h 1962278"/>
                    <a:gd name="csX120" fmla="*/ 122173 w 1016827"/>
                    <a:gd name="csY120" fmla="*/ 1834545 h 1962278"/>
                    <a:gd name="csX121" fmla="*/ 121789 w 1016827"/>
                    <a:gd name="csY121" fmla="*/ 1833926 h 1962278"/>
                    <a:gd name="csX122" fmla="*/ 121170 w 1016827"/>
                    <a:gd name="csY122" fmla="*/ 1832756 h 1962278"/>
                    <a:gd name="csX123" fmla="*/ 118094 w 1016827"/>
                    <a:gd name="csY123" fmla="*/ 1826954 h 1962278"/>
                    <a:gd name="csX124" fmla="*/ 117609 w 1016827"/>
                    <a:gd name="csY124" fmla="*/ 1826051 h 1962278"/>
                    <a:gd name="csX125" fmla="*/ 116856 w 1016827"/>
                    <a:gd name="csY125" fmla="*/ 1824413 h 1962278"/>
                    <a:gd name="csX126" fmla="*/ 116171 w 1016827"/>
                    <a:gd name="csY126" fmla="*/ 1823008 h 1962278"/>
                    <a:gd name="csX127" fmla="*/ 115753 w 1016827"/>
                    <a:gd name="csY127" fmla="*/ 1821938 h 1962278"/>
                    <a:gd name="csX128" fmla="*/ 114582 w 1016827"/>
                    <a:gd name="csY128" fmla="*/ 1819230 h 1962278"/>
                    <a:gd name="csX129" fmla="*/ 113546 w 1016827"/>
                    <a:gd name="csY129" fmla="*/ 1816421 h 1962278"/>
                    <a:gd name="csX130" fmla="*/ 112910 w 1016827"/>
                    <a:gd name="csY130" fmla="*/ 1814698 h 1962278"/>
                    <a:gd name="csX131" fmla="*/ 110820 w 1016827"/>
                    <a:gd name="csY131" fmla="*/ 1808094 h 1962278"/>
                    <a:gd name="csX132" fmla="*/ 110653 w 1016827"/>
                    <a:gd name="csY132" fmla="*/ 1807592 h 1962278"/>
                    <a:gd name="csX133" fmla="*/ 108296 w 1016827"/>
                    <a:gd name="csY133" fmla="*/ 1796490 h 1962278"/>
                    <a:gd name="csX134" fmla="*/ 107844 w 1016827"/>
                    <a:gd name="csY134" fmla="*/ 1793899 h 1962278"/>
                    <a:gd name="csX135" fmla="*/ 106808 w 1016827"/>
                    <a:gd name="csY135" fmla="*/ 1779887 h 1962278"/>
                    <a:gd name="csX136" fmla="*/ 104968 w 1016827"/>
                    <a:gd name="csY136" fmla="*/ 1588627 h 1962278"/>
                    <a:gd name="csX137" fmla="*/ 104450 w 1016827"/>
                    <a:gd name="csY137" fmla="*/ 1533083 h 1962278"/>
                    <a:gd name="csX138" fmla="*/ 91542 w 1016827"/>
                    <a:gd name="csY138" fmla="*/ 190031 h 1962278"/>
                    <a:gd name="csX139" fmla="*/ 94853 w 1016827"/>
                    <a:gd name="csY139" fmla="*/ 162276 h 1962278"/>
                    <a:gd name="csX140" fmla="*/ 95120 w 1016827"/>
                    <a:gd name="csY140" fmla="*/ 161356 h 1962278"/>
                    <a:gd name="csX141" fmla="*/ 96943 w 1016827"/>
                    <a:gd name="csY141" fmla="*/ 155170 h 1962278"/>
                    <a:gd name="csX142" fmla="*/ 97695 w 1016827"/>
                    <a:gd name="csY142" fmla="*/ 153013 h 1962278"/>
                    <a:gd name="csX143" fmla="*/ 98548 w 1016827"/>
                    <a:gd name="csY143" fmla="*/ 150572 h 1962278"/>
                    <a:gd name="csX144" fmla="*/ 100036 w 1016827"/>
                    <a:gd name="csY144" fmla="*/ 146743 h 1962278"/>
                    <a:gd name="csX145" fmla="*/ 101390 w 1016827"/>
                    <a:gd name="csY145" fmla="*/ 143683 h 1962278"/>
                    <a:gd name="csX146" fmla="*/ 101424 w 1016827"/>
                    <a:gd name="csY146" fmla="*/ 143650 h 1962278"/>
                    <a:gd name="csX147" fmla="*/ 102059 w 1016827"/>
                    <a:gd name="csY147" fmla="*/ 142379 h 1962278"/>
                    <a:gd name="csX148" fmla="*/ 103815 w 1016827"/>
                    <a:gd name="csY148" fmla="*/ 138851 h 1962278"/>
                    <a:gd name="csX149" fmla="*/ 104417 w 1016827"/>
                    <a:gd name="csY149" fmla="*/ 137647 h 1962278"/>
                    <a:gd name="csX150" fmla="*/ 104968 w 1016827"/>
                    <a:gd name="csY150" fmla="*/ 136694 h 1962278"/>
                    <a:gd name="csX151" fmla="*/ 107761 w 1016827"/>
                    <a:gd name="csY151" fmla="*/ 131912 h 1962278"/>
                    <a:gd name="csX152" fmla="*/ 109132 w 1016827"/>
                    <a:gd name="csY152" fmla="*/ 129672 h 1962278"/>
                    <a:gd name="csX153" fmla="*/ 113328 w 1016827"/>
                    <a:gd name="csY153" fmla="*/ 123636 h 1962278"/>
                    <a:gd name="csX154" fmla="*/ 113496 w 1016827"/>
                    <a:gd name="csY154" fmla="*/ 123402 h 1962278"/>
                    <a:gd name="csX155" fmla="*/ 113730 w 1016827"/>
                    <a:gd name="csY155" fmla="*/ 123117 h 1962278"/>
                    <a:gd name="csX156" fmla="*/ 118278 w 1016827"/>
                    <a:gd name="csY156" fmla="*/ 117516 h 1962278"/>
                    <a:gd name="csX157" fmla="*/ 119565 w 1016827"/>
                    <a:gd name="csY157" fmla="*/ 116078 h 1962278"/>
                    <a:gd name="csX158" fmla="*/ 123979 w 1016827"/>
                    <a:gd name="csY158" fmla="*/ 111413 h 1962278"/>
                    <a:gd name="csX159" fmla="*/ 124330 w 1016827"/>
                    <a:gd name="csY159" fmla="*/ 111046 h 1962278"/>
                    <a:gd name="csX160" fmla="*/ 124614 w 1016827"/>
                    <a:gd name="csY160" fmla="*/ 110778 h 1962278"/>
                    <a:gd name="csX161" fmla="*/ 138492 w 1016827"/>
                    <a:gd name="csY161" fmla="*/ 99174 h 1962278"/>
                    <a:gd name="csX162" fmla="*/ 139378 w 1016827"/>
                    <a:gd name="csY162" fmla="*/ 98489 h 1962278"/>
                    <a:gd name="csX163" fmla="*/ 140833 w 1016827"/>
                    <a:gd name="csY163" fmla="*/ 97536 h 1962278"/>
                    <a:gd name="csX164" fmla="*/ 143491 w 1016827"/>
                    <a:gd name="csY164" fmla="*/ 95797 h 1962278"/>
                    <a:gd name="csX165" fmla="*/ 144879 w 1016827"/>
                    <a:gd name="csY165" fmla="*/ 94894 h 1962278"/>
                    <a:gd name="csX166" fmla="*/ 147404 w 1016827"/>
                    <a:gd name="csY166" fmla="*/ 93389 h 1962278"/>
                    <a:gd name="csX167" fmla="*/ 150764 w 1016827"/>
                    <a:gd name="csY167" fmla="*/ 91567 h 1962278"/>
                    <a:gd name="csX168" fmla="*/ 153440 w 1016827"/>
                    <a:gd name="csY168" fmla="*/ 90129 h 1962278"/>
                    <a:gd name="csX169" fmla="*/ 153991 w 1016827"/>
                    <a:gd name="csY169" fmla="*/ 89878 h 1962278"/>
                    <a:gd name="csX170" fmla="*/ 160078 w 1016827"/>
                    <a:gd name="csY170" fmla="*/ 87086 h 1962278"/>
                    <a:gd name="csX171" fmla="*/ 162836 w 1016827"/>
                    <a:gd name="csY171" fmla="*/ 85982 h 1962278"/>
                    <a:gd name="csX172" fmla="*/ 167016 w 1016827"/>
                    <a:gd name="csY172" fmla="*/ 84411 h 1962278"/>
                    <a:gd name="csX173" fmla="*/ 170110 w 1016827"/>
                    <a:gd name="csY173" fmla="*/ 83374 h 1962278"/>
                    <a:gd name="csX174" fmla="*/ 174206 w 1016827"/>
                    <a:gd name="csY174" fmla="*/ 82153 h 1962278"/>
                    <a:gd name="csX175" fmla="*/ 177383 w 1016827"/>
                    <a:gd name="csY175" fmla="*/ 81284 h 1962278"/>
                    <a:gd name="csX176" fmla="*/ 181579 w 1016827"/>
                    <a:gd name="csY176" fmla="*/ 80348 h 1962278"/>
                    <a:gd name="csX177" fmla="*/ 184422 w 1016827"/>
                    <a:gd name="csY177" fmla="*/ 79712 h 1962278"/>
                    <a:gd name="csX178" fmla="*/ 190959 w 1016827"/>
                    <a:gd name="csY178" fmla="*/ 78709 h 1962278"/>
                    <a:gd name="csX179" fmla="*/ 204202 w 1016827"/>
                    <a:gd name="csY179" fmla="*/ 77806 h 1962278"/>
                    <a:gd name="csX180" fmla="*/ 580084 w 1016827"/>
                    <a:gd name="csY180" fmla="*/ 74479 h 1962278"/>
                    <a:gd name="csX181" fmla="*/ 808948 w 1016827"/>
                    <a:gd name="csY181" fmla="*/ 72439 h 1962278"/>
                    <a:gd name="csX182" fmla="*/ 832573 w 1016827"/>
                    <a:gd name="csY182" fmla="*/ 74663 h 1962278"/>
                    <a:gd name="csX183" fmla="*/ 832740 w 1016827"/>
                    <a:gd name="csY183" fmla="*/ 74696 h 1962278"/>
                    <a:gd name="csX184" fmla="*/ 835349 w 1016827"/>
                    <a:gd name="csY184" fmla="*/ 75265 h 1962278"/>
                    <a:gd name="csX185" fmla="*/ 837472 w 1016827"/>
                    <a:gd name="csY185" fmla="*/ 75733 h 1962278"/>
                    <a:gd name="csX186" fmla="*/ 842689 w 1016827"/>
                    <a:gd name="csY186" fmla="*/ 77137 h 1962278"/>
                    <a:gd name="csX187" fmla="*/ 843525 w 1016827"/>
                    <a:gd name="csY187" fmla="*/ 77405 h 1962278"/>
                    <a:gd name="csX188" fmla="*/ 847671 w 1016827"/>
                    <a:gd name="csY188" fmla="*/ 78743 h 1962278"/>
                    <a:gd name="csX189" fmla="*/ 849310 w 1016827"/>
                    <a:gd name="csY189" fmla="*/ 79344 h 1962278"/>
                    <a:gd name="csX190" fmla="*/ 851851 w 1016827"/>
                    <a:gd name="csY190" fmla="*/ 80264 h 1962278"/>
                    <a:gd name="csX191" fmla="*/ 852520 w 1016827"/>
                    <a:gd name="csY191" fmla="*/ 80548 h 1962278"/>
                    <a:gd name="csX192" fmla="*/ 857185 w 1016827"/>
                    <a:gd name="csY192" fmla="*/ 82521 h 1962278"/>
                    <a:gd name="csX193" fmla="*/ 857987 w 1016827"/>
                    <a:gd name="csY193" fmla="*/ 82856 h 1962278"/>
                    <a:gd name="csX194" fmla="*/ 858121 w 1016827"/>
                    <a:gd name="csY194" fmla="*/ 82923 h 1962278"/>
                    <a:gd name="csX195" fmla="*/ 858840 w 1016827"/>
                    <a:gd name="csY195" fmla="*/ 83274 h 1962278"/>
                    <a:gd name="csX196" fmla="*/ 861382 w 1016827"/>
                    <a:gd name="csY196" fmla="*/ 84494 h 1962278"/>
                    <a:gd name="csX197" fmla="*/ 862067 w 1016827"/>
                    <a:gd name="csY197" fmla="*/ 84862 h 1962278"/>
                    <a:gd name="csX198" fmla="*/ 865227 w 1016827"/>
                    <a:gd name="csY198" fmla="*/ 86534 h 1962278"/>
                    <a:gd name="csX199" fmla="*/ 865445 w 1016827"/>
                    <a:gd name="csY199" fmla="*/ 86651 h 1962278"/>
                    <a:gd name="csX200" fmla="*/ 865879 w 1016827"/>
                    <a:gd name="csY200" fmla="*/ 86885 h 1962278"/>
                    <a:gd name="csX201" fmla="*/ 868371 w 1016827"/>
                    <a:gd name="csY201" fmla="*/ 88290 h 1962278"/>
                    <a:gd name="csX202" fmla="*/ 868538 w 1016827"/>
                    <a:gd name="csY202" fmla="*/ 88390 h 1962278"/>
                    <a:gd name="csX203" fmla="*/ 872601 w 1016827"/>
                    <a:gd name="csY203" fmla="*/ 90898 h 1962278"/>
                    <a:gd name="csX204" fmla="*/ 873537 w 1016827"/>
                    <a:gd name="csY204" fmla="*/ 91517 h 1962278"/>
                    <a:gd name="csX205" fmla="*/ 875192 w 1016827"/>
                    <a:gd name="csY205" fmla="*/ 92670 h 1962278"/>
                    <a:gd name="csX206" fmla="*/ 877500 w 1016827"/>
                    <a:gd name="csY206" fmla="*/ 94275 h 1962278"/>
                    <a:gd name="csX207" fmla="*/ 877533 w 1016827"/>
                    <a:gd name="csY207" fmla="*/ 94292 h 1962278"/>
                    <a:gd name="csX208" fmla="*/ 877617 w 1016827"/>
                    <a:gd name="csY208" fmla="*/ 94359 h 1962278"/>
                    <a:gd name="csX209" fmla="*/ 882967 w 1016827"/>
                    <a:gd name="csY209" fmla="*/ 98522 h 1962278"/>
                    <a:gd name="csX210" fmla="*/ 883920 w 1016827"/>
                    <a:gd name="csY210" fmla="*/ 99258 h 1962278"/>
                    <a:gd name="csX211" fmla="*/ 884857 w 1016827"/>
                    <a:gd name="csY211" fmla="*/ 100094 h 1962278"/>
                    <a:gd name="csX212" fmla="*/ 886913 w 1016827"/>
                    <a:gd name="csY212" fmla="*/ 101916 h 1962278"/>
                    <a:gd name="csX213" fmla="*/ 887916 w 1016827"/>
                    <a:gd name="csY213" fmla="*/ 102803 h 1962278"/>
                    <a:gd name="csX214" fmla="*/ 888501 w 1016827"/>
                    <a:gd name="csY214" fmla="*/ 103354 h 1962278"/>
                    <a:gd name="csX215" fmla="*/ 890725 w 1016827"/>
                    <a:gd name="csY215" fmla="*/ 105495 h 1962278"/>
                    <a:gd name="csX216" fmla="*/ 891812 w 1016827"/>
                    <a:gd name="csY216" fmla="*/ 106548 h 1962278"/>
                    <a:gd name="csX217" fmla="*/ 892598 w 1016827"/>
                    <a:gd name="csY217" fmla="*/ 107384 h 1962278"/>
                    <a:gd name="csX218" fmla="*/ 894387 w 1016827"/>
                    <a:gd name="csY218" fmla="*/ 109290 h 1962278"/>
                    <a:gd name="csX219" fmla="*/ 896460 w 1016827"/>
                    <a:gd name="csY219" fmla="*/ 111597 h 1962278"/>
                    <a:gd name="csX220" fmla="*/ 897848 w 1016827"/>
                    <a:gd name="csY220" fmla="*/ 113236 h 1962278"/>
                    <a:gd name="csX221" fmla="*/ 900055 w 1016827"/>
                    <a:gd name="csY221" fmla="*/ 115928 h 1962278"/>
                    <a:gd name="csX222" fmla="*/ 901142 w 1016827"/>
                    <a:gd name="csY222" fmla="*/ 117349 h 1962278"/>
                    <a:gd name="csX223" fmla="*/ 903399 w 1016827"/>
                    <a:gd name="csY223" fmla="*/ 120392 h 1962278"/>
                    <a:gd name="csX224" fmla="*/ 904235 w 1016827"/>
                    <a:gd name="csY224" fmla="*/ 121613 h 1962278"/>
                    <a:gd name="csX225" fmla="*/ 906492 w 1016827"/>
                    <a:gd name="csY225" fmla="*/ 124990 h 1962278"/>
                    <a:gd name="csX226" fmla="*/ 907128 w 1016827"/>
                    <a:gd name="csY226" fmla="*/ 126010 h 1962278"/>
                    <a:gd name="csX227" fmla="*/ 909335 w 1016827"/>
                    <a:gd name="csY227" fmla="*/ 129688 h 1962278"/>
                    <a:gd name="csX228" fmla="*/ 909820 w 1016827"/>
                    <a:gd name="csY228" fmla="*/ 130575 h 1962278"/>
                    <a:gd name="csX229" fmla="*/ 911943 w 1016827"/>
                    <a:gd name="csY229" fmla="*/ 134521 h 1962278"/>
                    <a:gd name="csX230" fmla="*/ 912211 w 1016827"/>
                    <a:gd name="csY230" fmla="*/ 135106 h 1962278"/>
                    <a:gd name="csX231" fmla="*/ 914735 w 1016827"/>
                    <a:gd name="csY231" fmla="*/ 140540 h 1962278"/>
                    <a:gd name="csX232" fmla="*/ 916407 w 1016827"/>
                    <a:gd name="csY232" fmla="*/ 144586 h 1962278"/>
                    <a:gd name="csX233" fmla="*/ 916441 w 1016827"/>
                    <a:gd name="csY233" fmla="*/ 144653 h 1962278"/>
                    <a:gd name="csX234" fmla="*/ 917377 w 1016827"/>
                    <a:gd name="csY234" fmla="*/ 147228 h 1962278"/>
                    <a:gd name="csX235" fmla="*/ 917661 w 1016827"/>
                    <a:gd name="csY235" fmla="*/ 148080 h 1962278"/>
                    <a:gd name="csX236" fmla="*/ 918631 w 1016827"/>
                    <a:gd name="csY236" fmla="*/ 150990 h 1962278"/>
                    <a:gd name="csX237" fmla="*/ 919082 w 1016827"/>
                    <a:gd name="csY237" fmla="*/ 152361 h 1962278"/>
                    <a:gd name="csX238" fmla="*/ 919434 w 1016827"/>
                    <a:gd name="csY238" fmla="*/ 153648 h 1962278"/>
                    <a:gd name="csX239" fmla="*/ 920203 w 1016827"/>
                    <a:gd name="csY239" fmla="*/ 156524 h 1962278"/>
                    <a:gd name="csX240" fmla="*/ 920504 w 1016827"/>
                    <a:gd name="csY240" fmla="*/ 157644 h 1962278"/>
                    <a:gd name="csX241" fmla="*/ 920688 w 1016827"/>
                    <a:gd name="csY241" fmla="*/ 158497 h 1962278"/>
                    <a:gd name="csX242" fmla="*/ 921540 w 1016827"/>
                    <a:gd name="csY242" fmla="*/ 162460 h 1962278"/>
                    <a:gd name="csX243" fmla="*/ 921942 w 1016827"/>
                    <a:gd name="csY243" fmla="*/ 164533 h 1962278"/>
                    <a:gd name="csX244" fmla="*/ 922527 w 1016827"/>
                    <a:gd name="csY244" fmla="*/ 168312 h 1962278"/>
                    <a:gd name="csX245" fmla="*/ 922828 w 1016827"/>
                    <a:gd name="csY245" fmla="*/ 170519 h 1962278"/>
                    <a:gd name="csX246" fmla="*/ 923246 w 1016827"/>
                    <a:gd name="csY246" fmla="*/ 174766 h 1962278"/>
                    <a:gd name="csX247" fmla="*/ 923396 w 1016827"/>
                    <a:gd name="csY247" fmla="*/ 176471 h 1962278"/>
                    <a:gd name="csX248" fmla="*/ 923630 w 1016827"/>
                    <a:gd name="csY248" fmla="*/ 182607 h 1962278"/>
                    <a:gd name="csX249" fmla="*/ 938010 w 1016827"/>
                    <a:gd name="csY249" fmla="*/ 1677979 h 1962278"/>
                    <a:gd name="csX250" fmla="*/ 938912 w 1016827"/>
                    <a:gd name="csY250" fmla="*/ 1772447 h 1962278"/>
                    <a:gd name="csX251" fmla="*/ 928161 w 1016827"/>
                    <a:gd name="csY251" fmla="*/ 1820684 h 1962278"/>
                    <a:gd name="csX252" fmla="*/ 928161 w 1016827"/>
                    <a:gd name="csY252" fmla="*/ 1820717 h 1962278"/>
                    <a:gd name="csX253" fmla="*/ 925787 w 1016827"/>
                    <a:gd name="csY253" fmla="*/ 1825349 h 1962278"/>
                    <a:gd name="csX254" fmla="*/ 925687 w 1016827"/>
                    <a:gd name="csY254" fmla="*/ 1825550 h 1962278"/>
                    <a:gd name="csX255" fmla="*/ 923162 w 1016827"/>
                    <a:gd name="csY255" fmla="*/ 1829913 h 1962278"/>
                    <a:gd name="csX256" fmla="*/ 922978 w 1016827"/>
                    <a:gd name="csY256" fmla="*/ 1830231 h 1962278"/>
                    <a:gd name="csX257" fmla="*/ 920253 w 1016827"/>
                    <a:gd name="csY257" fmla="*/ 1834461 h 1962278"/>
                    <a:gd name="csX258" fmla="*/ 920052 w 1016827"/>
                    <a:gd name="csY258" fmla="*/ 1834762 h 1962278"/>
                    <a:gd name="csX259" fmla="*/ 917076 w 1016827"/>
                    <a:gd name="csY259" fmla="*/ 1838926 h 1962278"/>
                    <a:gd name="csX260" fmla="*/ 916909 w 1016827"/>
                    <a:gd name="csY260" fmla="*/ 1839143 h 1962278"/>
                    <a:gd name="csX261" fmla="*/ 913665 w 1016827"/>
                    <a:gd name="csY261" fmla="*/ 1843239 h 1962278"/>
                    <a:gd name="csX262" fmla="*/ 913565 w 1016827"/>
                    <a:gd name="csY262" fmla="*/ 1843356 h 1962278"/>
                    <a:gd name="csX263" fmla="*/ 905957 w 1016827"/>
                    <a:gd name="csY263" fmla="*/ 1851666 h 196227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  <a:cxn ang="0">
                      <a:pos x="csX134" y="csY134"/>
                    </a:cxn>
                    <a:cxn ang="0">
                      <a:pos x="csX135" y="csY135"/>
                    </a:cxn>
                    <a:cxn ang="0">
                      <a:pos x="csX136" y="csY136"/>
                    </a:cxn>
                    <a:cxn ang="0">
                      <a:pos x="csX137" y="csY137"/>
                    </a:cxn>
                    <a:cxn ang="0">
                      <a:pos x="csX138" y="csY138"/>
                    </a:cxn>
                    <a:cxn ang="0">
                      <a:pos x="csX139" y="csY139"/>
                    </a:cxn>
                    <a:cxn ang="0">
                      <a:pos x="csX140" y="csY140"/>
                    </a:cxn>
                    <a:cxn ang="0">
                      <a:pos x="csX141" y="csY141"/>
                    </a:cxn>
                    <a:cxn ang="0">
                      <a:pos x="csX142" y="csY142"/>
                    </a:cxn>
                    <a:cxn ang="0">
                      <a:pos x="csX143" y="csY143"/>
                    </a:cxn>
                    <a:cxn ang="0">
                      <a:pos x="csX144" y="csY144"/>
                    </a:cxn>
                    <a:cxn ang="0">
                      <a:pos x="csX145" y="csY145"/>
                    </a:cxn>
                    <a:cxn ang="0">
                      <a:pos x="csX146" y="csY146"/>
                    </a:cxn>
                    <a:cxn ang="0">
                      <a:pos x="csX147" y="csY147"/>
                    </a:cxn>
                    <a:cxn ang="0">
                      <a:pos x="csX148" y="csY148"/>
                    </a:cxn>
                    <a:cxn ang="0">
                      <a:pos x="csX149" y="csY149"/>
                    </a:cxn>
                    <a:cxn ang="0">
                      <a:pos x="csX150" y="csY150"/>
                    </a:cxn>
                    <a:cxn ang="0">
                      <a:pos x="csX151" y="csY151"/>
                    </a:cxn>
                    <a:cxn ang="0">
                      <a:pos x="csX152" y="csY152"/>
                    </a:cxn>
                    <a:cxn ang="0">
                      <a:pos x="csX153" y="csY153"/>
                    </a:cxn>
                    <a:cxn ang="0">
                      <a:pos x="csX154" y="csY154"/>
                    </a:cxn>
                    <a:cxn ang="0">
                      <a:pos x="csX155" y="csY155"/>
                    </a:cxn>
                    <a:cxn ang="0">
                      <a:pos x="csX156" y="csY156"/>
                    </a:cxn>
                    <a:cxn ang="0">
                      <a:pos x="csX157" y="csY157"/>
                    </a:cxn>
                    <a:cxn ang="0">
                      <a:pos x="csX158" y="csY158"/>
                    </a:cxn>
                    <a:cxn ang="0">
                      <a:pos x="csX159" y="csY159"/>
                    </a:cxn>
                    <a:cxn ang="0">
                      <a:pos x="csX160" y="csY160"/>
                    </a:cxn>
                    <a:cxn ang="0">
                      <a:pos x="csX161" y="csY161"/>
                    </a:cxn>
                    <a:cxn ang="0">
                      <a:pos x="csX162" y="csY162"/>
                    </a:cxn>
                    <a:cxn ang="0">
                      <a:pos x="csX163" y="csY163"/>
                    </a:cxn>
                    <a:cxn ang="0">
                      <a:pos x="csX164" y="csY164"/>
                    </a:cxn>
                    <a:cxn ang="0">
                      <a:pos x="csX165" y="csY165"/>
                    </a:cxn>
                    <a:cxn ang="0">
                      <a:pos x="csX166" y="csY166"/>
                    </a:cxn>
                    <a:cxn ang="0">
                      <a:pos x="csX167" y="csY167"/>
                    </a:cxn>
                    <a:cxn ang="0">
                      <a:pos x="csX168" y="csY168"/>
                    </a:cxn>
                    <a:cxn ang="0">
                      <a:pos x="csX169" y="csY169"/>
                    </a:cxn>
                    <a:cxn ang="0">
                      <a:pos x="csX170" y="csY170"/>
                    </a:cxn>
                    <a:cxn ang="0">
                      <a:pos x="csX171" y="csY171"/>
                    </a:cxn>
                    <a:cxn ang="0">
                      <a:pos x="csX172" y="csY172"/>
                    </a:cxn>
                    <a:cxn ang="0">
                      <a:pos x="csX173" y="csY173"/>
                    </a:cxn>
                    <a:cxn ang="0">
                      <a:pos x="csX174" y="csY174"/>
                    </a:cxn>
                    <a:cxn ang="0">
                      <a:pos x="csX175" y="csY175"/>
                    </a:cxn>
                    <a:cxn ang="0">
                      <a:pos x="csX176" y="csY176"/>
                    </a:cxn>
                    <a:cxn ang="0">
                      <a:pos x="csX177" y="csY177"/>
                    </a:cxn>
                    <a:cxn ang="0">
                      <a:pos x="csX178" y="csY178"/>
                    </a:cxn>
                    <a:cxn ang="0">
                      <a:pos x="csX179" y="csY179"/>
                    </a:cxn>
                    <a:cxn ang="0">
                      <a:pos x="csX180" y="csY180"/>
                    </a:cxn>
                    <a:cxn ang="0">
                      <a:pos x="csX181" y="csY181"/>
                    </a:cxn>
                    <a:cxn ang="0">
                      <a:pos x="csX182" y="csY182"/>
                    </a:cxn>
                    <a:cxn ang="0">
                      <a:pos x="csX183" y="csY183"/>
                    </a:cxn>
                    <a:cxn ang="0">
                      <a:pos x="csX184" y="csY184"/>
                    </a:cxn>
                    <a:cxn ang="0">
                      <a:pos x="csX185" y="csY185"/>
                    </a:cxn>
                    <a:cxn ang="0">
                      <a:pos x="csX186" y="csY186"/>
                    </a:cxn>
                    <a:cxn ang="0">
                      <a:pos x="csX187" y="csY187"/>
                    </a:cxn>
                    <a:cxn ang="0">
                      <a:pos x="csX188" y="csY188"/>
                    </a:cxn>
                    <a:cxn ang="0">
                      <a:pos x="csX189" y="csY189"/>
                    </a:cxn>
                    <a:cxn ang="0">
                      <a:pos x="csX190" y="csY190"/>
                    </a:cxn>
                    <a:cxn ang="0">
                      <a:pos x="csX191" y="csY191"/>
                    </a:cxn>
                    <a:cxn ang="0">
                      <a:pos x="csX192" y="csY192"/>
                    </a:cxn>
                    <a:cxn ang="0">
                      <a:pos x="csX193" y="csY193"/>
                    </a:cxn>
                    <a:cxn ang="0">
                      <a:pos x="csX194" y="csY194"/>
                    </a:cxn>
                    <a:cxn ang="0">
                      <a:pos x="csX195" y="csY195"/>
                    </a:cxn>
                    <a:cxn ang="0">
                      <a:pos x="csX196" y="csY196"/>
                    </a:cxn>
                    <a:cxn ang="0">
                      <a:pos x="csX197" y="csY197"/>
                    </a:cxn>
                    <a:cxn ang="0">
                      <a:pos x="csX198" y="csY198"/>
                    </a:cxn>
                    <a:cxn ang="0">
                      <a:pos x="csX199" y="csY199"/>
                    </a:cxn>
                    <a:cxn ang="0">
                      <a:pos x="csX200" y="csY200"/>
                    </a:cxn>
                    <a:cxn ang="0">
                      <a:pos x="csX201" y="csY201"/>
                    </a:cxn>
                    <a:cxn ang="0">
                      <a:pos x="csX202" y="csY202"/>
                    </a:cxn>
                    <a:cxn ang="0">
                      <a:pos x="csX203" y="csY203"/>
                    </a:cxn>
                    <a:cxn ang="0">
                      <a:pos x="csX204" y="csY204"/>
                    </a:cxn>
                    <a:cxn ang="0">
                      <a:pos x="csX205" y="csY205"/>
                    </a:cxn>
                    <a:cxn ang="0">
                      <a:pos x="csX206" y="csY206"/>
                    </a:cxn>
                    <a:cxn ang="0">
                      <a:pos x="csX207" y="csY207"/>
                    </a:cxn>
                    <a:cxn ang="0">
                      <a:pos x="csX208" y="csY208"/>
                    </a:cxn>
                    <a:cxn ang="0">
                      <a:pos x="csX209" y="csY209"/>
                    </a:cxn>
                    <a:cxn ang="0">
                      <a:pos x="csX210" y="csY210"/>
                    </a:cxn>
                    <a:cxn ang="0">
                      <a:pos x="csX211" y="csY211"/>
                    </a:cxn>
                    <a:cxn ang="0">
                      <a:pos x="csX212" y="csY212"/>
                    </a:cxn>
                    <a:cxn ang="0">
                      <a:pos x="csX213" y="csY213"/>
                    </a:cxn>
                    <a:cxn ang="0">
                      <a:pos x="csX214" y="csY214"/>
                    </a:cxn>
                    <a:cxn ang="0">
                      <a:pos x="csX215" y="csY215"/>
                    </a:cxn>
                    <a:cxn ang="0">
                      <a:pos x="csX216" y="csY216"/>
                    </a:cxn>
                    <a:cxn ang="0">
                      <a:pos x="csX217" y="csY217"/>
                    </a:cxn>
                    <a:cxn ang="0">
                      <a:pos x="csX218" y="csY218"/>
                    </a:cxn>
                    <a:cxn ang="0">
                      <a:pos x="csX219" y="csY219"/>
                    </a:cxn>
                    <a:cxn ang="0">
                      <a:pos x="csX220" y="csY220"/>
                    </a:cxn>
                    <a:cxn ang="0">
                      <a:pos x="csX221" y="csY221"/>
                    </a:cxn>
                    <a:cxn ang="0">
                      <a:pos x="csX222" y="csY222"/>
                    </a:cxn>
                    <a:cxn ang="0">
                      <a:pos x="csX223" y="csY223"/>
                    </a:cxn>
                    <a:cxn ang="0">
                      <a:pos x="csX224" y="csY224"/>
                    </a:cxn>
                    <a:cxn ang="0">
                      <a:pos x="csX225" y="csY225"/>
                    </a:cxn>
                    <a:cxn ang="0">
                      <a:pos x="csX226" y="csY226"/>
                    </a:cxn>
                    <a:cxn ang="0">
                      <a:pos x="csX227" y="csY227"/>
                    </a:cxn>
                    <a:cxn ang="0">
                      <a:pos x="csX228" y="csY228"/>
                    </a:cxn>
                    <a:cxn ang="0">
                      <a:pos x="csX229" y="csY229"/>
                    </a:cxn>
                    <a:cxn ang="0">
                      <a:pos x="csX230" y="csY230"/>
                    </a:cxn>
                    <a:cxn ang="0">
                      <a:pos x="csX231" y="csY231"/>
                    </a:cxn>
                    <a:cxn ang="0">
                      <a:pos x="csX232" y="csY232"/>
                    </a:cxn>
                    <a:cxn ang="0">
                      <a:pos x="csX233" y="csY233"/>
                    </a:cxn>
                    <a:cxn ang="0">
                      <a:pos x="csX234" y="csY234"/>
                    </a:cxn>
                    <a:cxn ang="0">
                      <a:pos x="csX235" y="csY235"/>
                    </a:cxn>
                    <a:cxn ang="0">
                      <a:pos x="csX236" y="csY236"/>
                    </a:cxn>
                    <a:cxn ang="0">
                      <a:pos x="csX237" y="csY237"/>
                    </a:cxn>
                    <a:cxn ang="0">
                      <a:pos x="csX238" y="csY238"/>
                    </a:cxn>
                    <a:cxn ang="0">
                      <a:pos x="csX239" y="csY239"/>
                    </a:cxn>
                    <a:cxn ang="0">
                      <a:pos x="csX240" y="csY240"/>
                    </a:cxn>
                    <a:cxn ang="0">
                      <a:pos x="csX241" y="csY241"/>
                    </a:cxn>
                    <a:cxn ang="0">
                      <a:pos x="csX242" y="csY242"/>
                    </a:cxn>
                    <a:cxn ang="0">
                      <a:pos x="csX243" y="csY243"/>
                    </a:cxn>
                    <a:cxn ang="0">
                      <a:pos x="csX244" y="csY244"/>
                    </a:cxn>
                    <a:cxn ang="0">
                      <a:pos x="csX245" y="csY245"/>
                    </a:cxn>
                    <a:cxn ang="0">
                      <a:pos x="csX246" y="csY246"/>
                    </a:cxn>
                    <a:cxn ang="0">
                      <a:pos x="csX247" y="csY247"/>
                    </a:cxn>
                    <a:cxn ang="0">
                      <a:pos x="csX248" y="csY248"/>
                    </a:cxn>
                    <a:cxn ang="0">
                      <a:pos x="csX249" y="csY249"/>
                    </a:cxn>
                    <a:cxn ang="0">
                      <a:pos x="csX250" y="csY250"/>
                    </a:cxn>
                    <a:cxn ang="0">
                      <a:pos x="csX251" y="csY251"/>
                    </a:cxn>
                    <a:cxn ang="0">
                      <a:pos x="csX252" y="csY252"/>
                    </a:cxn>
                    <a:cxn ang="0">
                      <a:pos x="csX253" y="csY253"/>
                    </a:cxn>
                    <a:cxn ang="0">
                      <a:pos x="csX254" y="csY254"/>
                    </a:cxn>
                    <a:cxn ang="0">
                      <a:pos x="csX255" y="csY255"/>
                    </a:cxn>
                    <a:cxn ang="0">
                      <a:pos x="csX256" y="csY256"/>
                    </a:cxn>
                    <a:cxn ang="0">
                      <a:pos x="csX257" y="csY257"/>
                    </a:cxn>
                    <a:cxn ang="0">
                      <a:pos x="csX258" y="csY258"/>
                    </a:cxn>
                    <a:cxn ang="0">
                      <a:pos x="csX259" y="csY259"/>
                    </a:cxn>
                    <a:cxn ang="0">
                      <a:pos x="csX260" y="csY260"/>
                    </a:cxn>
                    <a:cxn ang="0">
                      <a:pos x="csX261" y="csY261"/>
                    </a:cxn>
                    <a:cxn ang="0">
                      <a:pos x="csX262" y="csY262"/>
                    </a:cxn>
                    <a:cxn ang="0">
                      <a:pos x="csX263" y="csY263"/>
                    </a:cxn>
                  </a:cxnLst>
                  <a:rect l="l" t="t" r="r" b="b"/>
                  <a:pathLst>
                    <a:path w="1016827" h="1962278">
                      <a:moveTo>
                        <a:pt x="1016828" y="331867"/>
                      </a:moveTo>
                      <a:lnTo>
                        <a:pt x="1015992" y="246561"/>
                      </a:lnTo>
                      <a:cubicBezTo>
                        <a:pt x="1015925" y="240693"/>
                        <a:pt x="1010959" y="235961"/>
                        <a:pt x="1004873" y="236028"/>
                      </a:cubicBezTo>
                      <a:lnTo>
                        <a:pt x="997884" y="236061"/>
                      </a:lnTo>
                      <a:lnTo>
                        <a:pt x="997366" y="181872"/>
                      </a:lnTo>
                      <a:cubicBezTo>
                        <a:pt x="996396" y="80699"/>
                        <a:pt x="917126" y="-928"/>
                        <a:pt x="813780" y="8"/>
                      </a:cubicBezTo>
                      <a:lnTo>
                        <a:pt x="197848" y="5492"/>
                      </a:lnTo>
                      <a:cubicBezTo>
                        <a:pt x="94535" y="6428"/>
                        <a:pt x="16837" y="89443"/>
                        <a:pt x="17807" y="190599"/>
                      </a:cubicBezTo>
                      <a:lnTo>
                        <a:pt x="19646" y="383498"/>
                      </a:lnTo>
                      <a:lnTo>
                        <a:pt x="11721" y="383565"/>
                      </a:lnTo>
                      <a:cubicBezTo>
                        <a:pt x="5183" y="383599"/>
                        <a:pt x="-33" y="388782"/>
                        <a:pt x="0" y="395069"/>
                      </a:cubicBezTo>
                      <a:lnTo>
                        <a:pt x="970" y="494385"/>
                      </a:lnTo>
                      <a:cubicBezTo>
                        <a:pt x="1037" y="499569"/>
                        <a:pt x="4648" y="503799"/>
                        <a:pt x="9564" y="505170"/>
                      </a:cubicBezTo>
                      <a:cubicBezTo>
                        <a:pt x="4665" y="506625"/>
                        <a:pt x="1120" y="510972"/>
                        <a:pt x="1187" y="516155"/>
                      </a:cubicBezTo>
                      <a:lnTo>
                        <a:pt x="2157" y="615505"/>
                      </a:lnTo>
                      <a:cubicBezTo>
                        <a:pt x="2190" y="621759"/>
                        <a:pt x="7507" y="626841"/>
                        <a:pt x="14045" y="626808"/>
                      </a:cubicBezTo>
                      <a:lnTo>
                        <a:pt x="22004" y="626708"/>
                      </a:lnTo>
                      <a:lnTo>
                        <a:pt x="27906" y="1243476"/>
                      </a:lnTo>
                      <a:lnTo>
                        <a:pt x="28040" y="1259042"/>
                      </a:lnTo>
                      <a:lnTo>
                        <a:pt x="28742" y="1330370"/>
                      </a:lnTo>
                      <a:lnTo>
                        <a:pt x="28876" y="1345986"/>
                      </a:lnTo>
                      <a:lnTo>
                        <a:pt x="31166" y="1583628"/>
                      </a:lnTo>
                      <a:lnTo>
                        <a:pt x="31902" y="1661560"/>
                      </a:lnTo>
                      <a:lnTo>
                        <a:pt x="33056" y="1780456"/>
                      </a:lnTo>
                      <a:cubicBezTo>
                        <a:pt x="33925" y="1871647"/>
                        <a:pt x="102995" y="1946937"/>
                        <a:pt x="192264" y="1960179"/>
                      </a:cubicBezTo>
                      <a:cubicBezTo>
                        <a:pt x="202028" y="1961634"/>
                        <a:pt x="212043" y="1962370"/>
                        <a:pt x="222226" y="1962269"/>
                      </a:cubicBezTo>
                      <a:lnTo>
                        <a:pt x="826972" y="1956852"/>
                      </a:lnTo>
                      <a:cubicBezTo>
                        <a:pt x="906726" y="1956150"/>
                        <a:pt x="974476" y="1906541"/>
                        <a:pt x="1000860" y="1837471"/>
                      </a:cubicBezTo>
                      <a:cubicBezTo>
                        <a:pt x="1008685" y="1816989"/>
                        <a:pt x="1012848" y="1794818"/>
                        <a:pt x="1012648" y="1771694"/>
                      </a:cubicBezTo>
                      <a:lnTo>
                        <a:pt x="1011327" y="1634941"/>
                      </a:lnTo>
                      <a:lnTo>
                        <a:pt x="1005341" y="1012923"/>
                      </a:lnTo>
                      <a:lnTo>
                        <a:pt x="998870" y="342618"/>
                      </a:lnTo>
                      <a:lnTo>
                        <a:pt x="1005893" y="342584"/>
                      </a:lnTo>
                      <a:cubicBezTo>
                        <a:pt x="1011945" y="342551"/>
                        <a:pt x="1016844" y="337719"/>
                        <a:pt x="1016811" y="331850"/>
                      </a:cubicBezTo>
                      <a:close/>
                      <a:moveTo>
                        <a:pt x="906007" y="1851616"/>
                      </a:moveTo>
                      <a:cubicBezTo>
                        <a:pt x="905138" y="1852469"/>
                        <a:pt x="904252" y="1853288"/>
                        <a:pt x="903349" y="1854108"/>
                      </a:cubicBezTo>
                      <a:cubicBezTo>
                        <a:pt x="902998" y="1854442"/>
                        <a:pt x="902647" y="1854776"/>
                        <a:pt x="902279" y="1855111"/>
                      </a:cubicBezTo>
                      <a:cubicBezTo>
                        <a:pt x="902212" y="1855178"/>
                        <a:pt x="902145" y="1855244"/>
                        <a:pt x="902078" y="1855311"/>
                      </a:cubicBezTo>
                      <a:cubicBezTo>
                        <a:pt x="901426" y="1855896"/>
                        <a:pt x="900757" y="1856498"/>
                        <a:pt x="900055" y="1857084"/>
                      </a:cubicBezTo>
                      <a:cubicBezTo>
                        <a:pt x="899721" y="1857368"/>
                        <a:pt x="899369" y="1857635"/>
                        <a:pt x="899035" y="1857920"/>
                      </a:cubicBezTo>
                      <a:cubicBezTo>
                        <a:pt x="898483" y="1858388"/>
                        <a:pt x="897915" y="1858839"/>
                        <a:pt x="897363" y="1859291"/>
                      </a:cubicBezTo>
                      <a:cubicBezTo>
                        <a:pt x="896861" y="1859692"/>
                        <a:pt x="896393" y="1860093"/>
                        <a:pt x="895892" y="1860494"/>
                      </a:cubicBezTo>
                      <a:cubicBezTo>
                        <a:pt x="895507" y="1860796"/>
                        <a:pt x="895106" y="1861063"/>
                        <a:pt x="894721" y="1861364"/>
                      </a:cubicBezTo>
                      <a:cubicBezTo>
                        <a:pt x="894237" y="1861732"/>
                        <a:pt x="893752" y="1862100"/>
                        <a:pt x="893250" y="1862451"/>
                      </a:cubicBezTo>
                      <a:cubicBezTo>
                        <a:pt x="892681" y="1862852"/>
                        <a:pt x="892147" y="1863287"/>
                        <a:pt x="891578" y="1863688"/>
                      </a:cubicBezTo>
                      <a:cubicBezTo>
                        <a:pt x="890842" y="1864206"/>
                        <a:pt x="890090" y="1864691"/>
                        <a:pt x="889354" y="1865210"/>
                      </a:cubicBezTo>
                      <a:cubicBezTo>
                        <a:pt x="887967" y="1866129"/>
                        <a:pt x="886545" y="1867032"/>
                        <a:pt x="885124" y="1867902"/>
                      </a:cubicBezTo>
                      <a:cubicBezTo>
                        <a:pt x="885057" y="1867952"/>
                        <a:pt x="884974" y="1867985"/>
                        <a:pt x="884907" y="1868035"/>
                      </a:cubicBezTo>
                      <a:cubicBezTo>
                        <a:pt x="884087" y="1868537"/>
                        <a:pt x="883268" y="1869038"/>
                        <a:pt x="882449" y="1869490"/>
                      </a:cubicBezTo>
                      <a:cubicBezTo>
                        <a:pt x="881646" y="1869941"/>
                        <a:pt x="880877" y="1870393"/>
                        <a:pt x="880091" y="1870811"/>
                      </a:cubicBezTo>
                      <a:cubicBezTo>
                        <a:pt x="878904" y="1871446"/>
                        <a:pt x="877700" y="1872048"/>
                        <a:pt x="876497" y="1872633"/>
                      </a:cubicBezTo>
                      <a:cubicBezTo>
                        <a:pt x="876112" y="1872817"/>
                        <a:pt x="875744" y="1873018"/>
                        <a:pt x="875360" y="1873202"/>
                      </a:cubicBezTo>
                      <a:cubicBezTo>
                        <a:pt x="875309" y="1873218"/>
                        <a:pt x="875276" y="1873252"/>
                        <a:pt x="875226" y="1873269"/>
                      </a:cubicBezTo>
                      <a:cubicBezTo>
                        <a:pt x="873587" y="1874071"/>
                        <a:pt x="871915" y="1874840"/>
                        <a:pt x="870260" y="1875526"/>
                      </a:cubicBezTo>
                      <a:cubicBezTo>
                        <a:pt x="868655" y="1876178"/>
                        <a:pt x="867033" y="1876830"/>
                        <a:pt x="865395" y="1877432"/>
                      </a:cubicBezTo>
                      <a:cubicBezTo>
                        <a:pt x="865361" y="1877432"/>
                        <a:pt x="865344" y="1877449"/>
                        <a:pt x="865311" y="1877465"/>
                      </a:cubicBezTo>
                      <a:cubicBezTo>
                        <a:pt x="865244" y="1877482"/>
                        <a:pt x="865177" y="1877516"/>
                        <a:pt x="865110" y="1877549"/>
                      </a:cubicBezTo>
                      <a:cubicBezTo>
                        <a:pt x="863488" y="1878168"/>
                        <a:pt x="861833" y="1878703"/>
                        <a:pt x="860161" y="1879238"/>
                      </a:cubicBezTo>
                      <a:cubicBezTo>
                        <a:pt x="860044" y="1879271"/>
                        <a:pt x="859910" y="1879321"/>
                        <a:pt x="859793" y="1879355"/>
                      </a:cubicBezTo>
                      <a:cubicBezTo>
                        <a:pt x="858941" y="1879622"/>
                        <a:pt x="858088" y="1879890"/>
                        <a:pt x="857235" y="1880140"/>
                      </a:cubicBezTo>
                      <a:cubicBezTo>
                        <a:pt x="856433" y="1880375"/>
                        <a:pt x="855613" y="1880592"/>
                        <a:pt x="854811" y="1880809"/>
                      </a:cubicBezTo>
                      <a:cubicBezTo>
                        <a:pt x="854761" y="1880809"/>
                        <a:pt x="854710" y="1880843"/>
                        <a:pt x="854643" y="1880860"/>
                      </a:cubicBezTo>
                      <a:cubicBezTo>
                        <a:pt x="852804" y="1881344"/>
                        <a:pt x="850965" y="1881796"/>
                        <a:pt x="849093" y="1882164"/>
                      </a:cubicBezTo>
                      <a:cubicBezTo>
                        <a:pt x="848424" y="1882314"/>
                        <a:pt x="847721" y="1882398"/>
                        <a:pt x="847053" y="1882532"/>
                      </a:cubicBezTo>
                      <a:cubicBezTo>
                        <a:pt x="845782" y="1882766"/>
                        <a:pt x="844528" y="1883016"/>
                        <a:pt x="843241" y="1883217"/>
                      </a:cubicBezTo>
                      <a:cubicBezTo>
                        <a:pt x="842053" y="1883401"/>
                        <a:pt x="840866" y="1883551"/>
                        <a:pt x="839662" y="1883702"/>
                      </a:cubicBezTo>
                      <a:cubicBezTo>
                        <a:pt x="838709" y="1883819"/>
                        <a:pt x="837740" y="1883936"/>
                        <a:pt x="836787" y="1884036"/>
                      </a:cubicBezTo>
                      <a:cubicBezTo>
                        <a:pt x="836201" y="1884086"/>
                        <a:pt x="835633" y="1884187"/>
                        <a:pt x="835064" y="1884237"/>
                      </a:cubicBezTo>
                      <a:cubicBezTo>
                        <a:pt x="834579" y="1884270"/>
                        <a:pt x="834095" y="1884270"/>
                        <a:pt x="833610" y="1884304"/>
                      </a:cubicBezTo>
                      <a:cubicBezTo>
                        <a:pt x="831971" y="1884421"/>
                        <a:pt x="830316" y="1884488"/>
                        <a:pt x="828661" y="1884538"/>
                      </a:cubicBezTo>
                      <a:cubicBezTo>
                        <a:pt x="827891" y="1884555"/>
                        <a:pt x="827139" y="1884638"/>
                        <a:pt x="826370" y="1884655"/>
                      </a:cubicBezTo>
                      <a:lnTo>
                        <a:pt x="632836" y="1886360"/>
                      </a:lnTo>
                      <a:lnTo>
                        <a:pt x="620597" y="1886461"/>
                      </a:lnTo>
                      <a:lnTo>
                        <a:pt x="564769" y="1886979"/>
                      </a:lnTo>
                      <a:lnTo>
                        <a:pt x="552530" y="1887079"/>
                      </a:lnTo>
                      <a:lnTo>
                        <a:pt x="523989" y="1887330"/>
                      </a:lnTo>
                      <a:lnTo>
                        <a:pt x="459499" y="1887899"/>
                      </a:lnTo>
                      <a:lnTo>
                        <a:pt x="221590" y="1890022"/>
                      </a:lnTo>
                      <a:cubicBezTo>
                        <a:pt x="218414" y="1890056"/>
                        <a:pt x="215237" y="1889905"/>
                        <a:pt x="212093" y="1889671"/>
                      </a:cubicBezTo>
                      <a:cubicBezTo>
                        <a:pt x="211508" y="1889621"/>
                        <a:pt x="210923" y="1889587"/>
                        <a:pt x="210338" y="1889537"/>
                      </a:cubicBezTo>
                      <a:cubicBezTo>
                        <a:pt x="209067" y="1889420"/>
                        <a:pt x="207780" y="1889286"/>
                        <a:pt x="206509" y="1889136"/>
                      </a:cubicBezTo>
                      <a:cubicBezTo>
                        <a:pt x="205974" y="1889069"/>
                        <a:pt x="205456" y="1888985"/>
                        <a:pt x="204921" y="1888918"/>
                      </a:cubicBezTo>
                      <a:cubicBezTo>
                        <a:pt x="200858" y="1888350"/>
                        <a:pt x="196828" y="1887581"/>
                        <a:pt x="192865" y="1886594"/>
                      </a:cubicBezTo>
                      <a:cubicBezTo>
                        <a:pt x="192113" y="1886410"/>
                        <a:pt x="191361" y="1886227"/>
                        <a:pt x="190625" y="1886026"/>
                      </a:cubicBezTo>
                      <a:cubicBezTo>
                        <a:pt x="189588" y="1885742"/>
                        <a:pt x="188568" y="1885458"/>
                        <a:pt x="187549" y="1885156"/>
                      </a:cubicBezTo>
                      <a:cubicBezTo>
                        <a:pt x="186562" y="1884856"/>
                        <a:pt x="185592" y="1884555"/>
                        <a:pt x="184623" y="1884237"/>
                      </a:cubicBezTo>
                      <a:cubicBezTo>
                        <a:pt x="183820" y="1883969"/>
                        <a:pt x="183017" y="1883719"/>
                        <a:pt x="182215" y="1883451"/>
                      </a:cubicBezTo>
                      <a:cubicBezTo>
                        <a:pt x="182181" y="1883451"/>
                        <a:pt x="182148" y="1883434"/>
                        <a:pt x="182115" y="1883418"/>
                      </a:cubicBezTo>
                      <a:lnTo>
                        <a:pt x="182081" y="1883418"/>
                      </a:lnTo>
                      <a:cubicBezTo>
                        <a:pt x="180927" y="1883016"/>
                        <a:pt x="179807" y="1882548"/>
                        <a:pt x="178687" y="1882114"/>
                      </a:cubicBezTo>
                      <a:cubicBezTo>
                        <a:pt x="177918" y="1881812"/>
                        <a:pt x="177132" y="1881528"/>
                        <a:pt x="176363" y="1881211"/>
                      </a:cubicBezTo>
                      <a:cubicBezTo>
                        <a:pt x="176246" y="1881160"/>
                        <a:pt x="176145" y="1881127"/>
                        <a:pt x="176028" y="1881077"/>
                      </a:cubicBezTo>
                      <a:cubicBezTo>
                        <a:pt x="175343" y="1880793"/>
                        <a:pt x="174691" y="1880458"/>
                        <a:pt x="174022" y="1880157"/>
                      </a:cubicBezTo>
                      <a:cubicBezTo>
                        <a:pt x="170745" y="1878719"/>
                        <a:pt x="167518" y="1877148"/>
                        <a:pt x="164391" y="1875409"/>
                      </a:cubicBezTo>
                      <a:cubicBezTo>
                        <a:pt x="164391" y="1875409"/>
                        <a:pt x="164391" y="1875409"/>
                        <a:pt x="164391" y="1875409"/>
                      </a:cubicBezTo>
                      <a:cubicBezTo>
                        <a:pt x="163689" y="1875024"/>
                        <a:pt x="163004" y="1874590"/>
                        <a:pt x="162318" y="1874188"/>
                      </a:cubicBezTo>
                      <a:cubicBezTo>
                        <a:pt x="161248" y="1873570"/>
                        <a:pt x="160178" y="1872968"/>
                        <a:pt x="159141" y="1872316"/>
                      </a:cubicBezTo>
                      <a:cubicBezTo>
                        <a:pt x="157202" y="1871112"/>
                        <a:pt x="155312" y="1869858"/>
                        <a:pt x="153440" y="1868520"/>
                      </a:cubicBezTo>
                      <a:cubicBezTo>
                        <a:pt x="152152" y="1867584"/>
                        <a:pt x="150865" y="1866648"/>
                        <a:pt x="149611" y="1865678"/>
                      </a:cubicBezTo>
                      <a:cubicBezTo>
                        <a:pt x="149243" y="1865360"/>
                        <a:pt x="148892" y="1865092"/>
                        <a:pt x="148541" y="1864808"/>
                      </a:cubicBezTo>
                      <a:cubicBezTo>
                        <a:pt x="148491" y="1864758"/>
                        <a:pt x="148440" y="1864725"/>
                        <a:pt x="148390" y="1864674"/>
                      </a:cubicBezTo>
                      <a:cubicBezTo>
                        <a:pt x="148357" y="1864658"/>
                        <a:pt x="148323" y="1864624"/>
                        <a:pt x="148307" y="1864608"/>
                      </a:cubicBezTo>
                      <a:cubicBezTo>
                        <a:pt x="147471" y="1863939"/>
                        <a:pt x="146635" y="1863253"/>
                        <a:pt x="145799" y="1862551"/>
                      </a:cubicBezTo>
                      <a:cubicBezTo>
                        <a:pt x="145297" y="1862133"/>
                        <a:pt x="144846" y="1861682"/>
                        <a:pt x="144361" y="1861264"/>
                      </a:cubicBezTo>
                      <a:cubicBezTo>
                        <a:pt x="143792" y="1860762"/>
                        <a:pt x="143224" y="1860260"/>
                        <a:pt x="142672" y="1859742"/>
                      </a:cubicBezTo>
                      <a:cubicBezTo>
                        <a:pt x="142104" y="1859224"/>
                        <a:pt x="141518" y="1858739"/>
                        <a:pt x="140967" y="1858204"/>
                      </a:cubicBezTo>
                      <a:cubicBezTo>
                        <a:pt x="140465" y="1857719"/>
                        <a:pt x="139997" y="1857217"/>
                        <a:pt x="139512" y="1856732"/>
                      </a:cubicBezTo>
                      <a:cubicBezTo>
                        <a:pt x="138977" y="1856198"/>
                        <a:pt x="138442" y="1855662"/>
                        <a:pt x="137924" y="1855111"/>
                      </a:cubicBezTo>
                      <a:cubicBezTo>
                        <a:pt x="137422" y="1854592"/>
                        <a:pt x="136904" y="1854108"/>
                        <a:pt x="136419" y="1853589"/>
                      </a:cubicBezTo>
                      <a:cubicBezTo>
                        <a:pt x="135867" y="1853004"/>
                        <a:pt x="135332" y="1852369"/>
                        <a:pt x="134797" y="1851767"/>
                      </a:cubicBezTo>
                      <a:cubicBezTo>
                        <a:pt x="134513" y="1851449"/>
                        <a:pt x="134228" y="1851148"/>
                        <a:pt x="133961" y="1850830"/>
                      </a:cubicBezTo>
                      <a:cubicBezTo>
                        <a:pt x="132640" y="1849326"/>
                        <a:pt x="131353" y="1847787"/>
                        <a:pt x="130115" y="1846182"/>
                      </a:cubicBezTo>
                      <a:cubicBezTo>
                        <a:pt x="130115" y="1846165"/>
                        <a:pt x="130082" y="1846149"/>
                        <a:pt x="130065" y="1846132"/>
                      </a:cubicBezTo>
                      <a:cubicBezTo>
                        <a:pt x="130065" y="1846132"/>
                        <a:pt x="130065" y="1846132"/>
                        <a:pt x="130065" y="1846132"/>
                      </a:cubicBezTo>
                      <a:cubicBezTo>
                        <a:pt x="130065" y="1846132"/>
                        <a:pt x="130065" y="1846132"/>
                        <a:pt x="130065" y="1846132"/>
                      </a:cubicBezTo>
                      <a:cubicBezTo>
                        <a:pt x="130065" y="1846132"/>
                        <a:pt x="130065" y="1846132"/>
                        <a:pt x="130065" y="1846132"/>
                      </a:cubicBezTo>
                      <a:cubicBezTo>
                        <a:pt x="128460" y="1844075"/>
                        <a:pt x="126955" y="1841952"/>
                        <a:pt x="125517" y="1839795"/>
                      </a:cubicBezTo>
                      <a:cubicBezTo>
                        <a:pt x="125467" y="1839712"/>
                        <a:pt x="125400" y="1839645"/>
                        <a:pt x="125350" y="1839561"/>
                      </a:cubicBezTo>
                      <a:cubicBezTo>
                        <a:pt x="124548" y="1838407"/>
                        <a:pt x="123829" y="1837270"/>
                        <a:pt x="123126" y="1836083"/>
                      </a:cubicBezTo>
                      <a:cubicBezTo>
                        <a:pt x="123059" y="1835983"/>
                        <a:pt x="122993" y="1835866"/>
                        <a:pt x="122926" y="1835765"/>
                      </a:cubicBezTo>
                      <a:cubicBezTo>
                        <a:pt x="122675" y="1835364"/>
                        <a:pt x="122424" y="1834963"/>
                        <a:pt x="122173" y="1834545"/>
                      </a:cubicBezTo>
                      <a:cubicBezTo>
                        <a:pt x="122040" y="1834328"/>
                        <a:pt x="121906" y="1834127"/>
                        <a:pt x="121789" y="1833926"/>
                      </a:cubicBezTo>
                      <a:cubicBezTo>
                        <a:pt x="121571" y="1833542"/>
                        <a:pt x="121387" y="1833141"/>
                        <a:pt x="121170" y="1832756"/>
                      </a:cubicBezTo>
                      <a:cubicBezTo>
                        <a:pt x="120083" y="1830850"/>
                        <a:pt x="119063" y="1828927"/>
                        <a:pt x="118094" y="1826954"/>
                      </a:cubicBezTo>
                      <a:cubicBezTo>
                        <a:pt x="117943" y="1826653"/>
                        <a:pt x="117759" y="1826369"/>
                        <a:pt x="117609" y="1826051"/>
                      </a:cubicBezTo>
                      <a:cubicBezTo>
                        <a:pt x="117341" y="1825516"/>
                        <a:pt x="117107" y="1824964"/>
                        <a:pt x="116856" y="1824413"/>
                      </a:cubicBezTo>
                      <a:cubicBezTo>
                        <a:pt x="116639" y="1823945"/>
                        <a:pt x="116388" y="1823476"/>
                        <a:pt x="116171" y="1823008"/>
                      </a:cubicBezTo>
                      <a:cubicBezTo>
                        <a:pt x="116020" y="1822657"/>
                        <a:pt x="115903" y="1822289"/>
                        <a:pt x="115753" y="1821938"/>
                      </a:cubicBezTo>
                      <a:cubicBezTo>
                        <a:pt x="115352" y="1821035"/>
                        <a:pt x="114950" y="1820132"/>
                        <a:pt x="114582" y="1819230"/>
                      </a:cubicBezTo>
                      <a:cubicBezTo>
                        <a:pt x="114215" y="1818293"/>
                        <a:pt x="113897" y="1817357"/>
                        <a:pt x="113546" y="1816421"/>
                      </a:cubicBezTo>
                      <a:cubicBezTo>
                        <a:pt x="113328" y="1815852"/>
                        <a:pt x="113111" y="1815283"/>
                        <a:pt x="112910" y="1814698"/>
                      </a:cubicBezTo>
                      <a:cubicBezTo>
                        <a:pt x="112158" y="1812508"/>
                        <a:pt x="111439" y="1810301"/>
                        <a:pt x="110820" y="1808094"/>
                      </a:cubicBezTo>
                      <a:cubicBezTo>
                        <a:pt x="110770" y="1807927"/>
                        <a:pt x="110703" y="1807759"/>
                        <a:pt x="110653" y="1807592"/>
                      </a:cubicBezTo>
                      <a:cubicBezTo>
                        <a:pt x="109650" y="1803947"/>
                        <a:pt x="108898" y="1800235"/>
                        <a:pt x="108296" y="1796490"/>
                      </a:cubicBezTo>
                      <a:cubicBezTo>
                        <a:pt x="108162" y="1795621"/>
                        <a:pt x="107961" y="1794768"/>
                        <a:pt x="107844" y="1793899"/>
                      </a:cubicBezTo>
                      <a:cubicBezTo>
                        <a:pt x="107175" y="1789234"/>
                        <a:pt x="106841" y="1784586"/>
                        <a:pt x="106808" y="1779887"/>
                      </a:cubicBezTo>
                      <a:lnTo>
                        <a:pt x="104968" y="1588627"/>
                      </a:lnTo>
                      <a:lnTo>
                        <a:pt x="104450" y="1533083"/>
                      </a:lnTo>
                      <a:lnTo>
                        <a:pt x="91542" y="190031"/>
                      </a:lnTo>
                      <a:cubicBezTo>
                        <a:pt x="91459" y="180651"/>
                        <a:pt x="92562" y="171305"/>
                        <a:pt x="94853" y="162276"/>
                      </a:cubicBezTo>
                      <a:cubicBezTo>
                        <a:pt x="94936" y="161975"/>
                        <a:pt x="95037" y="161674"/>
                        <a:pt x="95120" y="161356"/>
                      </a:cubicBezTo>
                      <a:cubicBezTo>
                        <a:pt x="95655" y="159283"/>
                        <a:pt x="96274" y="157210"/>
                        <a:pt x="96943" y="155170"/>
                      </a:cubicBezTo>
                      <a:cubicBezTo>
                        <a:pt x="97177" y="154451"/>
                        <a:pt x="97444" y="153732"/>
                        <a:pt x="97695" y="153013"/>
                      </a:cubicBezTo>
                      <a:cubicBezTo>
                        <a:pt x="97979" y="152194"/>
                        <a:pt x="98247" y="151374"/>
                        <a:pt x="98548" y="150572"/>
                      </a:cubicBezTo>
                      <a:cubicBezTo>
                        <a:pt x="99033" y="149284"/>
                        <a:pt x="99518" y="147997"/>
                        <a:pt x="100036" y="146743"/>
                      </a:cubicBezTo>
                      <a:cubicBezTo>
                        <a:pt x="100487" y="145706"/>
                        <a:pt x="100939" y="144686"/>
                        <a:pt x="101390" y="143683"/>
                      </a:cubicBezTo>
                      <a:cubicBezTo>
                        <a:pt x="101390" y="143683"/>
                        <a:pt x="101402" y="143672"/>
                        <a:pt x="101424" y="143650"/>
                      </a:cubicBezTo>
                      <a:cubicBezTo>
                        <a:pt x="101624" y="143215"/>
                        <a:pt x="101858" y="142797"/>
                        <a:pt x="102059" y="142379"/>
                      </a:cubicBezTo>
                      <a:cubicBezTo>
                        <a:pt x="102628" y="141192"/>
                        <a:pt x="103213" y="140021"/>
                        <a:pt x="103815" y="138851"/>
                      </a:cubicBezTo>
                      <a:cubicBezTo>
                        <a:pt x="104015" y="138450"/>
                        <a:pt x="104199" y="138048"/>
                        <a:pt x="104417" y="137647"/>
                      </a:cubicBezTo>
                      <a:cubicBezTo>
                        <a:pt x="104584" y="137313"/>
                        <a:pt x="104801" y="137012"/>
                        <a:pt x="104968" y="136694"/>
                      </a:cubicBezTo>
                      <a:cubicBezTo>
                        <a:pt x="105855" y="135072"/>
                        <a:pt x="106791" y="133484"/>
                        <a:pt x="107761" y="131912"/>
                      </a:cubicBezTo>
                      <a:cubicBezTo>
                        <a:pt x="108212" y="131160"/>
                        <a:pt x="108664" y="130407"/>
                        <a:pt x="109132" y="129672"/>
                      </a:cubicBezTo>
                      <a:cubicBezTo>
                        <a:pt x="110469" y="127615"/>
                        <a:pt x="111857" y="125592"/>
                        <a:pt x="113328" y="123636"/>
                      </a:cubicBezTo>
                      <a:cubicBezTo>
                        <a:pt x="113379" y="123552"/>
                        <a:pt x="113429" y="123485"/>
                        <a:pt x="113496" y="123402"/>
                      </a:cubicBezTo>
                      <a:cubicBezTo>
                        <a:pt x="113562" y="123301"/>
                        <a:pt x="113646" y="123218"/>
                        <a:pt x="113730" y="123117"/>
                      </a:cubicBezTo>
                      <a:cubicBezTo>
                        <a:pt x="115184" y="121195"/>
                        <a:pt x="116706" y="119339"/>
                        <a:pt x="118278" y="117516"/>
                      </a:cubicBezTo>
                      <a:cubicBezTo>
                        <a:pt x="118696" y="117031"/>
                        <a:pt x="119147" y="116563"/>
                        <a:pt x="119565" y="116078"/>
                      </a:cubicBezTo>
                      <a:cubicBezTo>
                        <a:pt x="120986" y="114473"/>
                        <a:pt x="122458" y="112935"/>
                        <a:pt x="123979" y="111413"/>
                      </a:cubicBezTo>
                      <a:cubicBezTo>
                        <a:pt x="124096" y="111296"/>
                        <a:pt x="124196" y="111163"/>
                        <a:pt x="124330" y="111046"/>
                      </a:cubicBezTo>
                      <a:cubicBezTo>
                        <a:pt x="124430" y="110945"/>
                        <a:pt x="124531" y="110878"/>
                        <a:pt x="124614" y="110778"/>
                      </a:cubicBezTo>
                      <a:cubicBezTo>
                        <a:pt x="128928" y="106548"/>
                        <a:pt x="133560" y="102669"/>
                        <a:pt x="138492" y="99174"/>
                      </a:cubicBezTo>
                      <a:cubicBezTo>
                        <a:pt x="138793" y="98957"/>
                        <a:pt x="139077" y="98706"/>
                        <a:pt x="139378" y="98489"/>
                      </a:cubicBezTo>
                      <a:cubicBezTo>
                        <a:pt x="139863" y="98154"/>
                        <a:pt x="140348" y="97870"/>
                        <a:pt x="140833" y="97536"/>
                      </a:cubicBezTo>
                      <a:cubicBezTo>
                        <a:pt x="141702" y="96951"/>
                        <a:pt x="142588" y="96365"/>
                        <a:pt x="143491" y="95797"/>
                      </a:cubicBezTo>
                      <a:cubicBezTo>
                        <a:pt x="143959" y="95496"/>
                        <a:pt x="144411" y="95178"/>
                        <a:pt x="144879" y="94894"/>
                      </a:cubicBezTo>
                      <a:cubicBezTo>
                        <a:pt x="145698" y="94392"/>
                        <a:pt x="146534" y="93891"/>
                        <a:pt x="147404" y="93389"/>
                      </a:cubicBezTo>
                      <a:cubicBezTo>
                        <a:pt x="148507" y="92754"/>
                        <a:pt x="149628" y="92169"/>
                        <a:pt x="150764" y="91567"/>
                      </a:cubicBezTo>
                      <a:cubicBezTo>
                        <a:pt x="151651" y="91082"/>
                        <a:pt x="152520" y="90580"/>
                        <a:pt x="153440" y="90129"/>
                      </a:cubicBezTo>
                      <a:cubicBezTo>
                        <a:pt x="153624" y="90045"/>
                        <a:pt x="153808" y="89962"/>
                        <a:pt x="153991" y="89878"/>
                      </a:cubicBezTo>
                      <a:cubicBezTo>
                        <a:pt x="155981" y="88892"/>
                        <a:pt x="158021" y="87955"/>
                        <a:pt x="160078" y="87086"/>
                      </a:cubicBezTo>
                      <a:cubicBezTo>
                        <a:pt x="160997" y="86701"/>
                        <a:pt x="161917" y="86350"/>
                        <a:pt x="162836" y="85982"/>
                      </a:cubicBezTo>
                      <a:cubicBezTo>
                        <a:pt x="164224" y="85431"/>
                        <a:pt x="165612" y="84912"/>
                        <a:pt x="167016" y="84411"/>
                      </a:cubicBezTo>
                      <a:cubicBezTo>
                        <a:pt x="168053" y="84043"/>
                        <a:pt x="169073" y="83708"/>
                        <a:pt x="170110" y="83374"/>
                      </a:cubicBezTo>
                      <a:cubicBezTo>
                        <a:pt x="171464" y="82939"/>
                        <a:pt x="172835" y="82538"/>
                        <a:pt x="174206" y="82153"/>
                      </a:cubicBezTo>
                      <a:cubicBezTo>
                        <a:pt x="175259" y="81852"/>
                        <a:pt x="176313" y="81552"/>
                        <a:pt x="177383" y="81284"/>
                      </a:cubicBezTo>
                      <a:cubicBezTo>
                        <a:pt x="178771" y="80933"/>
                        <a:pt x="180175" y="80649"/>
                        <a:pt x="181579" y="80348"/>
                      </a:cubicBezTo>
                      <a:cubicBezTo>
                        <a:pt x="182533" y="80147"/>
                        <a:pt x="183469" y="79896"/>
                        <a:pt x="184422" y="79712"/>
                      </a:cubicBezTo>
                      <a:cubicBezTo>
                        <a:pt x="186579" y="79328"/>
                        <a:pt x="188769" y="78977"/>
                        <a:pt x="190959" y="78709"/>
                      </a:cubicBezTo>
                      <a:cubicBezTo>
                        <a:pt x="195340" y="78157"/>
                        <a:pt x="199754" y="77840"/>
                        <a:pt x="204202" y="77806"/>
                      </a:cubicBezTo>
                      <a:lnTo>
                        <a:pt x="580084" y="74479"/>
                      </a:lnTo>
                      <a:lnTo>
                        <a:pt x="808948" y="72439"/>
                      </a:lnTo>
                      <a:cubicBezTo>
                        <a:pt x="817040" y="72372"/>
                        <a:pt x="824949" y="73141"/>
                        <a:pt x="832573" y="74663"/>
                      </a:cubicBezTo>
                      <a:cubicBezTo>
                        <a:pt x="832623" y="74663"/>
                        <a:pt x="832690" y="74680"/>
                        <a:pt x="832740" y="74696"/>
                      </a:cubicBezTo>
                      <a:cubicBezTo>
                        <a:pt x="833610" y="74863"/>
                        <a:pt x="834479" y="75081"/>
                        <a:pt x="835349" y="75265"/>
                      </a:cubicBezTo>
                      <a:cubicBezTo>
                        <a:pt x="836051" y="75415"/>
                        <a:pt x="836770" y="75566"/>
                        <a:pt x="837472" y="75733"/>
                      </a:cubicBezTo>
                      <a:cubicBezTo>
                        <a:pt x="839228" y="76151"/>
                        <a:pt x="840967" y="76619"/>
                        <a:pt x="842689" y="77137"/>
                      </a:cubicBezTo>
                      <a:cubicBezTo>
                        <a:pt x="842973" y="77221"/>
                        <a:pt x="843241" y="77321"/>
                        <a:pt x="843525" y="77405"/>
                      </a:cubicBezTo>
                      <a:cubicBezTo>
                        <a:pt x="844913" y="77823"/>
                        <a:pt x="846300" y="78274"/>
                        <a:pt x="847671" y="78743"/>
                      </a:cubicBezTo>
                      <a:cubicBezTo>
                        <a:pt x="848223" y="78926"/>
                        <a:pt x="848775" y="79144"/>
                        <a:pt x="849310" y="79344"/>
                      </a:cubicBezTo>
                      <a:cubicBezTo>
                        <a:pt x="850163" y="79645"/>
                        <a:pt x="851015" y="79946"/>
                        <a:pt x="851851" y="80264"/>
                      </a:cubicBezTo>
                      <a:cubicBezTo>
                        <a:pt x="852085" y="80348"/>
                        <a:pt x="852303" y="80465"/>
                        <a:pt x="852520" y="80548"/>
                      </a:cubicBezTo>
                      <a:cubicBezTo>
                        <a:pt x="854092" y="81167"/>
                        <a:pt x="855647" y="81836"/>
                        <a:pt x="857185" y="82521"/>
                      </a:cubicBezTo>
                      <a:cubicBezTo>
                        <a:pt x="857453" y="82638"/>
                        <a:pt x="857720" y="82739"/>
                        <a:pt x="857987" y="82856"/>
                      </a:cubicBezTo>
                      <a:cubicBezTo>
                        <a:pt x="858038" y="82872"/>
                        <a:pt x="858088" y="82906"/>
                        <a:pt x="858121" y="82923"/>
                      </a:cubicBezTo>
                      <a:cubicBezTo>
                        <a:pt x="858372" y="83040"/>
                        <a:pt x="858606" y="83157"/>
                        <a:pt x="858840" y="83274"/>
                      </a:cubicBezTo>
                      <a:cubicBezTo>
                        <a:pt x="859693" y="83675"/>
                        <a:pt x="860562" y="84076"/>
                        <a:pt x="861382" y="84494"/>
                      </a:cubicBezTo>
                      <a:cubicBezTo>
                        <a:pt x="861616" y="84611"/>
                        <a:pt x="861833" y="84745"/>
                        <a:pt x="862067" y="84862"/>
                      </a:cubicBezTo>
                      <a:cubicBezTo>
                        <a:pt x="863137" y="85397"/>
                        <a:pt x="864174" y="85966"/>
                        <a:pt x="865227" y="86534"/>
                      </a:cubicBezTo>
                      <a:cubicBezTo>
                        <a:pt x="865294" y="86568"/>
                        <a:pt x="865378" y="86601"/>
                        <a:pt x="865445" y="86651"/>
                      </a:cubicBezTo>
                      <a:cubicBezTo>
                        <a:pt x="865595" y="86735"/>
                        <a:pt x="865729" y="86818"/>
                        <a:pt x="865879" y="86885"/>
                      </a:cubicBezTo>
                      <a:cubicBezTo>
                        <a:pt x="866715" y="87353"/>
                        <a:pt x="867551" y="87805"/>
                        <a:pt x="868371" y="88290"/>
                      </a:cubicBezTo>
                      <a:cubicBezTo>
                        <a:pt x="868421" y="88323"/>
                        <a:pt x="868488" y="88357"/>
                        <a:pt x="868538" y="88390"/>
                      </a:cubicBezTo>
                      <a:cubicBezTo>
                        <a:pt x="869926" y="89193"/>
                        <a:pt x="871280" y="90029"/>
                        <a:pt x="872601" y="90898"/>
                      </a:cubicBezTo>
                      <a:cubicBezTo>
                        <a:pt x="872919" y="91099"/>
                        <a:pt x="873219" y="91316"/>
                        <a:pt x="873537" y="91517"/>
                      </a:cubicBezTo>
                      <a:cubicBezTo>
                        <a:pt x="874106" y="91884"/>
                        <a:pt x="874641" y="92286"/>
                        <a:pt x="875192" y="92670"/>
                      </a:cubicBezTo>
                      <a:cubicBezTo>
                        <a:pt x="875961" y="93205"/>
                        <a:pt x="876731" y="93724"/>
                        <a:pt x="877500" y="94275"/>
                      </a:cubicBezTo>
                      <a:cubicBezTo>
                        <a:pt x="877500" y="94275"/>
                        <a:pt x="877517" y="94275"/>
                        <a:pt x="877533" y="94292"/>
                      </a:cubicBezTo>
                      <a:cubicBezTo>
                        <a:pt x="877567" y="94309"/>
                        <a:pt x="877600" y="94342"/>
                        <a:pt x="877617" y="94359"/>
                      </a:cubicBezTo>
                      <a:cubicBezTo>
                        <a:pt x="879439" y="95697"/>
                        <a:pt x="881228" y="97084"/>
                        <a:pt x="882967" y="98522"/>
                      </a:cubicBezTo>
                      <a:cubicBezTo>
                        <a:pt x="883285" y="98773"/>
                        <a:pt x="883603" y="99007"/>
                        <a:pt x="883920" y="99258"/>
                      </a:cubicBezTo>
                      <a:cubicBezTo>
                        <a:pt x="884238" y="99526"/>
                        <a:pt x="884539" y="99810"/>
                        <a:pt x="884857" y="100094"/>
                      </a:cubicBezTo>
                      <a:cubicBezTo>
                        <a:pt x="885559" y="100696"/>
                        <a:pt x="886228" y="101298"/>
                        <a:pt x="886913" y="101916"/>
                      </a:cubicBezTo>
                      <a:cubicBezTo>
                        <a:pt x="887247" y="102217"/>
                        <a:pt x="887599" y="102502"/>
                        <a:pt x="887916" y="102803"/>
                      </a:cubicBezTo>
                      <a:cubicBezTo>
                        <a:pt x="888117" y="102987"/>
                        <a:pt x="888301" y="103187"/>
                        <a:pt x="888501" y="103354"/>
                      </a:cubicBezTo>
                      <a:cubicBezTo>
                        <a:pt x="889254" y="104057"/>
                        <a:pt x="889990" y="104776"/>
                        <a:pt x="890725" y="105495"/>
                      </a:cubicBezTo>
                      <a:cubicBezTo>
                        <a:pt x="891076" y="105846"/>
                        <a:pt x="891461" y="106180"/>
                        <a:pt x="891812" y="106548"/>
                      </a:cubicBezTo>
                      <a:cubicBezTo>
                        <a:pt x="892080" y="106815"/>
                        <a:pt x="892330" y="107116"/>
                        <a:pt x="892598" y="107384"/>
                      </a:cubicBezTo>
                      <a:cubicBezTo>
                        <a:pt x="893200" y="108019"/>
                        <a:pt x="893802" y="108655"/>
                        <a:pt x="894387" y="109290"/>
                      </a:cubicBezTo>
                      <a:cubicBezTo>
                        <a:pt x="895089" y="110059"/>
                        <a:pt x="895791" y="110812"/>
                        <a:pt x="896460" y="111597"/>
                      </a:cubicBezTo>
                      <a:cubicBezTo>
                        <a:pt x="896928" y="112132"/>
                        <a:pt x="897380" y="112684"/>
                        <a:pt x="897848" y="113236"/>
                      </a:cubicBezTo>
                      <a:cubicBezTo>
                        <a:pt x="898600" y="114122"/>
                        <a:pt x="899336" y="115008"/>
                        <a:pt x="900055" y="115928"/>
                      </a:cubicBezTo>
                      <a:cubicBezTo>
                        <a:pt x="900423" y="116396"/>
                        <a:pt x="900774" y="116864"/>
                        <a:pt x="901142" y="117349"/>
                      </a:cubicBezTo>
                      <a:cubicBezTo>
                        <a:pt x="901911" y="118352"/>
                        <a:pt x="902663" y="119355"/>
                        <a:pt x="903399" y="120392"/>
                      </a:cubicBezTo>
                      <a:cubicBezTo>
                        <a:pt x="903683" y="120793"/>
                        <a:pt x="903951" y="121195"/>
                        <a:pt x="904235" y="121613"/>
                      </a:cubicBezTo>
                      <a:cubicBezTo>
                        <a:pt x="905004" y="122733"/>
                        <a:pt x="905773" y="123836"/>
                        <a:pt x="906492" y="124990"/>
                      </a:cubicBezTo>
                      <a:cubicBezTo>
                        <a:pt x="906710" y="125325"/>
                        <a:pt x="906910" y="125676"/>
                        <a:pt x="907128" y="126010"/>
                      </a:cubicBezTo>
                      <a:cubicBezTo>
                        <a:pt x="907880" y="127231"/>
                        <a:pt x="908632" y="128451"/>
                        <a:pt x="909335" y="129688"/>
                      </a:cubicBezTo>
                      <a:cubicBezTo>
                        <a:pt x="909502" y="129973"/>
                        <a:pt x="909652" y="130274"/>
                        <a:pt x="909820" y="130575"/>
                      </a:cubicBezTo>
                      <a:cubicBezTo>
                        <a:pt x="910539" y="131879"/>
                        <a:pt x="911258" y="133183"/>
                        <a:pt x="911943" y="134521"/>
                      </a:cubicBezTo>
                      <a:cubicBezTo>
                        <a:pt x="912043" y="134704"/>
                        <a:pt x="912127" y="134905"/>
                        <a:pt x="912211" y="135106"/>
                      </a:cubicBezTo>
                      <a:cubicBezTo>
                        <a:pt x="913097" y="136895"/>
                        <a:pt x="913933" y="138701"/>
                        <a:pt x="914735" y="140540"/>
                      </a:cubicBezTo>
                      <a:cubicBezTo>
                        <a:pt x="915320" y="141877"/>
                        <a:pt x="915889" y="143232"/>
                        <a:pt x="916407" y="144586"/>
                      </a:cubicBezTo>
                      <a:cubicBezTo>
                        <a:pt x="916407" y="144603"/>
                        <a:pt x="916424" y="144636"/>
                        <a:pt x="916441" y="144653"/>
                      </a:cubicBezTo>
                      <a:cubicBezTo>
                        <a:pt x="916758" y="145489"/>
                        <a:pt x="917059" y="146358"/>
                        <a:pt x="917377" y="147228"/>
                      </a:cubicBezTo>
                      <a:cubicBezTo>
                        <a:pt x="917477" y="147512"/>
                        <a:pt x="917561" y="147796"/>
                        <a:pt x="917661" y="148080"/>
                      </a:cubicBezTo>
                      <a:cubicBezTo>
                        <a:pt x="917996" y="149050"/>
                        <a:pt x="918313" y="150020"/>
                        <a:pt x="918631" y="150990"/>
                      </a:cubicBezTo>
                      <a:cubicBezTo>
                        <a:pt x="918782" y="151458"/>
                        <a:pt x="918949" y="151909"/>
                        <a:pt x="919082" y="152361"/>
                      </a:cubicBezTo>
                      <a:cubicBezTo>
                        <a:pt x="919216" y="152779"/>
                        <a:pt x="919300" y="153213"/>
                        <a:pt x="919434" y="153648"/>
                      </a:cubicBezTo>
                      <a:cubicBezTo>
                        <a:pt x="919701" y="154601"/>
                        <a:pt x="919969" y="155554"/>
                        <a:pt x="920203" y="156524"/>
                      </a:cubicBezTo>
                      <a:cubicBezTo>
                        <a:pt x="920303" y="156909"/>
                        <a:pt x="920420" y="157276"/>
                        <a:pt x="920504" y="157644"/>
                      </a:cubicBezTo>
                      <a:cubicBezTo>
                        <a:pt x="920571" y="157929"/>
                        <a:pt x="920621" y="158213"/>
                        <a:pt x="920688" y="158497"/>
                      </a:cubicBezTo>
                      <a:cubicBezTo>
                        <a:pt x="921005" y="159801"/>
                        <a:pt x="921273" y="161122"/>
                        <a:pt x="921540" y="162460"/>
                      </a:cubicBezTo>
                      <a:cubicBezTo>
                        <a:pt x="921674" y="163145"/>
                        <a:pt x="921808" y="163831"/>
                        <a:pt x="921942" y="164533"/>
                      </a:cubicBezTo>
                      <a:cubicBezTo>
                        <a:pt x="922159" y="165787"/>
                        <a:pt x="922360" y="167041"/>
                        <a:pt x="922527" y="168312"/>
                      </a:cubicBezTo>
                      <a:cubicBezTo>
                        <a:pt x="922627" y="169047"/>
                        <a:pt x="922744" y="169783"/>
                        <a:pt x="922828" y="170519"/>
                      </a:cubicBezTo>
                      <a:cubicBezTo>
                        <a:pt x="922995" y="171923"/>
                        <a:pt x="923129" y="173344"/>
                        <a:pt x="923246" y="174766"/>
                      </a:cubicBezTo>
                      <a:cubicBezTo>
                        <a:pt x="923296" y="175334"/>
                        <a:pt x="923363" y="175886"/>
                        <a:pt x="923396" y="176471"/>
                      </a:cubicBezTo>
                      <a:cubicBezTo>
                        <a:pt x="923530" y="178511"/>
                        <a:pt x="923614" y="180551"/>
                        <a:pt x="923630" y="182607"/>
                      </a:cubicBezTo>
                      <a:lnTo>
                        <a:pt x="938010" y="1677979"/>
                      </a:lnTo>
                      <a:lnTo>
                        <a:pt x="938912" y="1772447"/>
                      </a:lnTo>
                      <a:cubicBezTo>
                        <a:pt x="939080" y="1789685"/>
                        <a:pt x="935201" y="1806037"/>
                        <a:pt x="928161" y="1820684"/>
                      </a:cubicBezTo>
                      <a:cubicBezTo>
                        <a:pt x="928161" y="1820684"/>
                        <a:pt x="928161" y="1820701"/>
                        <a:pt x="928161" y="1820717"/>
                      </a:cubicBezTo>
                      <a:cubicBezTo>
                        <a:pt x="927409" y="1822273"/>
                        <a:pt x="926623" y="1823828"/>
                        <a:pt x="925787" y="1825349"/>
                      </a:cubicBezTo>
                      <a:cubicBezTo>
                        <a:pt x="925754" y="1825416"/>
                        <a:pt x="925720" y="1825483"/>
                        <a:pt x="925687" y="1825550"/>
                      </a:cubicBezTo>
                      <a:cubicBezTo>
                        <a:pt x="924884" y="1827021"/>
                        <a:pt x="924032" y="1828476"/>
                        <a:pt x="923162" y="1829913"/>
                      </a:cubicBezTo>
                      <a:cubicBezTo>
                        <a:pt x="923095" y="1830014"/>
                        <a:pt x="923045" y="1830131"/>
                        <a:pt x="922978" y="1830231"/>
                      </a:cubicBezTo>
                      <a:cubicBezTo>
                        <a:pt x="922109" y="1831669"/>
                        <a:pt x="921189" y="1833074"/>
                        <a:pt x="920253" y="1834461"/>
                      </a:cubicBezTo>
                      <a:cubicBezTo>
                        <a:pt x="920186" y="1834562"/>
                        <a:pt x="920119" y="1834662"/>
                        <a:pt x="920052" y="1834762"/>
                      </a:cubicBezTo>
                      <a:cubicBezTo>
                        <a:pt x="919099" y="1836167"/>
                        <a:pt x="918096" y="1837555"/>
                        <a:pt x="917076" y="1838926"/>
                      </a:cubicBezTo>
                      <a:cubicBezTo>
                        <a:pt x="917026" y="1838993"/>
                        <a:pt x="916976" y="1839076"/>
                        <a:pt x="916909" y="1839143"/>
                      </a:cubicBezTo>
                      <a:cubicBezTo>
                        <a:pt x="915856" y="1840531"/>
                        <a:pt x="914785" y="1841902"/>
                        <a:pt x="913665" y="1843239"/>
                      </a:cubicBezTo>
                      <a:cubicBezTo>
                        <a:pt x="913632" y="1843273"/>
                        <a:pt x="913598" y="1843323"/>
                        <a:pt x="913565" y="1843356"/>
                      </a:cubicBezTo>
                      <a:cubicBezTo>
                        <a:pt x="911174" y="1846249"/>
                        <a:pt x="908632" y="1849025"/>
                        <a:pt x="905957" y="1851666"/>
                      </a:cubicBezTo>
                      <a:close/>
                    </a:path>
                  </a:pathLst>
                </a:custGeom>
                <a:solidFill>
                  <a:srgbClr val="015595"/>
                </a:solidFill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" name="Forma Livre: Forma 103"/>
                <p:cNvSpPr/>
                <p:nvPr/>
              </p:nvSpPr>
              <p:spPr>
                <a:xfrm>
                  <a:off x="4378939" y="2851202"/>
                  <a:ext cx="847446" cy="1817558"/>
                </a:xfrm>
                <a:custGeom>
                  <a:avLst/>
                  <a:gdLst>
                    <a:gd name="csX0" fmla="*/ 825438 w 847446"/>
                    <a:gd name="csY0" fmla="*/ 1766775 h 1817558"/>
                    <a:gd name="csX1" fmla="*/ 825605 w 847446"/>
                    <a:gd name="csY1" fmla="*/ 1766557 h 1817558"/>
                    <a:gd name="csX2" fmla="*/ 828581 w 847446"/>
                    <a:gd name="csY2" fmla="*/ 1762394 h 1817558"/>
                    <a:gd name="csX3" fmla="*/ 828782 w 847446"/>
                    <a:gd name="csY3" fmla="*/ 1762093 h 1817558"/>
                    <a:gd name="csX4" fmla="*/ 831507 w 847446"/>
                    <a:gd name="csY4" fmla="*/ 1757863 h 1817558"/>
                    <a:gd name="csX5" fmla="*/ 831691 w 847446"/>
                    <a:gd name="csY5" fmla="*/ 1757545 h 1817558"/>
                    <a:gd name="csX6" fmla="*/ 834216 w 847446"/>
                    <a:gd name="csY6" fmla="*/ 1753181 h 1817558"/>
                    <a:gd name="csX7" fmla="*/ 834316 w 847446"/>
                    <a:gd name="csY7" fmla="*/ 1752981 h 1817558"/>
                    <a:gd name="csX8" fmla="*/ 836691 w 847446"/>
                    <a:gd name="csY8" fmla="*/ 1748349 h 1817558"/>
                    <a:gd name="csX9" fmla="*/ 836691 w 847446"/>
                    <a:gd name="csY9" fmla="*/ 1748316 h 1817558"/>
                    <a:gd name="csX10" fmla="*/ 847441 w 847446"/>
                    <a:gd name="csY10" fmla="*/ 1700095 h 1817558"/>
                    <a:gd name="csX11" fmla="*/ 846539 w 847446"/>
                    <a:gd name="csY11" fmla="*/ 1605611 h 1817558"/>
                    <a:gd name="csX12" fmla="*/ 832159 w 847446"/>
                    <a:gd name="csY12" fmla="*/ 110239 h 1817558"/>
                    <a:gd name="csX13" fmla="*/ 831925 w 847446"/>
                    <a:gd name="csY13" fmla="*/ 104103 h 1817558"/>
                    <a:gd name="csX14" fmla="*/ 831775 w 847446"/>
                    <a:gd name="csY14" fmla="*/ 102397 h 1817558"/>
                    <a:gd name="csX15" fmla="*/ 831357 w 847446"/>
                    <a:gd name="csY15" fmla="*/ 98150 h 1817558"/>
                    <a:gd name="csX16" fmla="*/ 831056 w 847446"/>
                    <a:gd name="csY16" fmla="*/ 95943 h 1817558"/>
                    <a:gd name="csX17" fmla="*/ 830471 w 847446"/>
                    <a:gd name="csY17" fmla="*/ 92165 h 1817558"/>
                    <a:gd name="csX18" fmla="*/ 830069 w 847446"/>
                    <a:gd name="csY18" fmla="*/ 90091 h 1817558"/>
                    <a:gd name="csX19" fmla="*/ 829217 w 847446"/>
                    <a:gd name="csY19" fmla="*/ 86129 h 1817558"/>
                    <a:gd name="csX20" fmla="*/ 828732 w 847446"/>
                    <a:gd name="csY20" fmla="*/ 84139 h 1817558"/>
                    <a:gd name="csX21" fmla="*/ 827963 w 847446"/>
                    <a:gd name="csY21" fmla="*/ 81263 h 1817558"/>
                    <a:gd name="csX22" fmla="*/ 827160 w 847446"/>
                    <a:gd name="csY22" fmla="*/ 78605 h 1817558"/>
                    <a:gd name="csX23" fmla="*/ 826190 w 847446"/>
                    <a:gd name="csY23" fmla="*/ 75695 h 1817558"/>
                    <a:gd name="csX24" fmla="*/ 824936 w 847446"/>
                    <a:gd name="csY24" fmla="*/ 72201 h 1817558"/>
                    <a:gd name="csX25" fmla="*/ 823264 w 847446"/>
                    <a:gd name="csY25" fmla="*/ 68155 h 1817558"/>
                    <a:gd name="csX26" fmla="*/ 820740 w 847446"/>
                    <a:gd name="csY26" fmla="*/ 62721 h 1817558"/>
                    <a:gd name="csX27" fmla="*/ 820472 w 847446"/>
                    <a:gd name="csY27" fmla="*/ 62136 h 1817558"/>
                    <a:gd name="csX28" fmla="*/ 818349 w 847446"/>
                    <a:gd name="csY28" fmla="*/ 58190 h 1817558"/>
                    <a:gd name="csX29" fmla="*/ 817864 w 847446"/>
                    <a:gd name="csY29" fmla="*/ 57303 h 1817558"/>
                    <a:gd name="csX30" fmla="*/ 815657 w 847446"/>
                    <a:gd name="csY30" fmla="*/ 53625 h 1817558"/>
                    <a:gd name="csX31" fmla="*/ 815021 w 847446"/>
                    <a:gd name="csY31" fmla="*/ 52605 h 1817558"/>
                    <a:gd name="csX32" fmla="*/ 812764 w 847446"/>
                    <a:gd name="csY32" fmla="*/ 49228 h 1817558"/>
                    <a:gd name="csX33" fmla="*/ 811928 w 847446"/>
                    <a:gd name="csY33" fmla="*/ 48007 h 1817558"/>
                    <a:gd name="csX34" fmla="*/ 809671 w 847446"/>
                    <a:gd name="csY34" fmla="*/ 44964 h 1817558"/>
                    <a:gd name="csX35" fmla="*/ 808584 w 847446"/>
                    <a:gd name="csY35" fmla="*/ 43543 h 1817558"/>
                    <a:gd name="csX36" fmla="*/ 806377 w 847446"/>
                    <a:gd name="csY36" fmla="*/ 40851 h 1817558"/>
                    <a:gd name="csX37" fmla="*/ 804989 w 847446"/>
                    <a:gd name="csY37" fmla="*/ 39212 h 1817558"/>
                    <a:gd name="csX38" fmla="*/ 802916 w 847446"/>
                    <a:gd name="csY38" fmla="*/ 36905 h 1817558"/>
                    <a:gd name="csX39" fmla="*/ 801127 w 847446"/>
                    <a:gd name="csY39" fmla="*/ 34999 h 1817558"/>
                    <a:gd name="csX40" fmla="*/ 799254 w 847446"/>
                    <a:gd name="csY40" fmla="*/ 33110 h 1817558"/>
                    <a:gd name="csX41" fmla="*/ 797031 w 847446"/>
                    <a:gd name="csY41" fmla="*/ 30969 h 1817558"/>
                    <a:gd name="csX42" fmla="*/ 795442 w 847446"/>
                    <a:gd name="csY42" fmla="*/ 29515 h 1817558"/>
                    <a:gd name="csX43" fmla="*/ 793386 w 847446"/>
                    <a:gd name="csY43" fmla="*/ 27692 h 1817558"/>
                    <a:gd name="csX44" fmla="*/ 791496 w 847446"/>
                    <a:gd name="csY44" fmla="*/ 26121 h 1817558"/>
                    <a:gd name="csX45" fmla="*/ 786146 w 847446"/>
                    <a:gd name="csY45" fmla="*/ 21957 h 1817558"/>
                    <a:gd name="csX46" fmla="*/ 786012 w 847446"/>
                    <a:gd name="csY46" fmla="*/ 21857 h 1817558"/>
                    <a:gd name="csX47" fmla="*/ 783705 w 847446"/>
                    <a:gd name="csY47" fmla="*/ 20252 h 1817558"/>
                    <a:gd name="csX48" fmla="*/ 776866 w 847446"/>
                    <a:gd name="csY48" fmla="*/ 15871 h 1817558"/>
                    <a:gd name="csX49" fmla="*/ 774375 w 847446"/>
                    <a:gd name="csY49" fmla="*/ 14467 h 1817558"/>
                    <a:gd name="csX50" fmla="*/ 773723 w 847446"/>
                    <a:gd name="csY50" fmla="*/ 14116 h 1817558"/>
                    <a:gd name="csX51" fmla="*/ 770563 w 847446"/>
                    <a:gd name="csY51" fmla="*/ 12444 h 1817558"/>
                    <a:gd name="csX52" fmla="*/ 767319 w 847446"/>
                    <a:gd name="csY52" fmla="*/ 10855 h 1817558"/>
                    <a:gd name="csX53" fmla="*/ 766600 w 847446"/>
                    <a:gd name="csY53" fmla="*/ 10504 h 1817558"/>
                    <a:gd name="csX54" fmla="*/ 765647 w 847446"/>
                    <a:gd name="csY54" fmla="*/ 10086 h 1817558"/>
                    <a:gd name="csX55" fmla="*/ 760982 w 847446"/>
                    <a:gd name="csY55" fmla="*/ 8113 h 1817558"/>
                    <a:gd name="csX56" fmla="*/ 757755 w 847446"/>
                    <a:gd name="csY56" fmla="*/ 6909 h 1817558"/>
                    <a:gd name="csX57" fmla="*/ 756117 w 847446"/>
                    <a:gd name="csY57" fmla="*/ 6307 h 1817558"/>
                    <a:gd name="csX58" fmla="*/ 751970 w 847446"/>
                    <a:gd name="csY58" fmla="*/ 4970 h 1817558"/>
                    <a:gd name="csX59" fmla="*/ 751134 w 847446"/>
                    <a:gd name="csY59" fmla="*/ 4702 h 1817558"/>
                    <a:gd name="csX60" fmla="*/ 745918 w 847446"/>
                    <a:gd name="csY60" fmla="*/ 3298 h 1817558"/>
                    <a:gd name="csX61" fmla="*/ 743794 w 847446"/>
                    <a:gd name="csY61" fmla="*/ 2830 h 1817558"/>
                    <a:gd name="csX62" fmla="*/ 741019 w 847446"/>
                    <a:gd name="csY62" fmla="*/ 2228 h 1817558"/>
                    <a:gd name="csX63" fmla="*/ 717393 w 847446"/>
                    <a:gd name="csY63" fmla="*/ 4 h 1817558"/>
                    <a:gd name="csX64" fmla="*/ 488530 w 847446"/>
                    <a:gd name="csY64" fmla="*/ 2044 h 1817558"/>
                    <a:gd name="csX65" fmla="*/ 112630 w 847446"/>
                    <a:gd name="csY65" fmla="*/ 5405 h 1817558"/>
                    <a:gd name="csX66" fmla="*/ 90008 w 847446"/>
                    <a:gd name="csY66" fmla="*/ 7913 h 1817558"/>
                    <a:gd name="csX67" fmla="*/ 85812 w 847446"/>
                    <a:gd name="csY67" fmla="*/ 8849 h 1817558"/>
                    <a:gd name="csX68" fmla="*/ 82635 w 847446"/>
                    <a:gd name="csY68" fmla="*/ 9718 h 1817558"/>
                    <a:gd name="csX69" fmla="*/ 78538 w 847446"/>
                    <a:gd name="csY69" fmla="*/ 10939 h 1817558"/>
                    <a:gd name="csX70" fmla="*/ 75445 w 847446"/>
                    <a:gd name="csY70" fmla="*/ 11975 h 1817558"/>
                    <a:gd name="csX71" fmla="*/ 71265 w 847446"/>
                    <a:gd name="csY71" fmla="*/ 13547 h 1817558"/>
                    <a:gd name="csX72" fmla="*/ 68506 w 847446"/>
                    <a:gd name="csY72" fmla="*/ 14651 h 1817558"/>
                    <a:gd name="csX73" fmla="*/ 62420 w 847446"/>
                    <a:gd name="csY73" fmla="*/ 17443 h 1817558"/>
                    <a:gd name="csX74" fmla="*/ 59210 w 847446"/>
                    <a:gd name="csY74" fmla="*/ 19132 h 1817558"/>
                    <a:gd name="csX75" fmla="*/ 55849 w 847446"/>
                    <a:gd name="csY75" fmla="*/ 20954 h 1817558"/>
                    <a:gd name="csX76" fmla="*/ 51937 w 847446"/>
                    <a:gd name="csY76" fmla="*/ 23362 h 1817558"/>
                    <a:gd name="csX77" fmla="*/ 49278 w 847446"/>
                    <a:gd name="csY77" fmla="*/ 25101 h 1817558"/>
                    <a:gd name="csX78" fmla="*/ 46937 w 847446"/>
                    <a:gd name="csY78" fmla="*/ 26723 h 1817558"/>
                    <a:gd name="csX79" fmla="*/ 33060 w 847446"/>
                    <a:gd name="csY79" fmla="*/ 38326 h 1817558"/>
                    <a:gd name="csX80" fmla="*/ 32425 w 847446"/>
                    <a:gd name="csY80" fmla="*/ 38962 h 1817558"/>
                    <a:gd name="csX81" fmla="*/ 28010 w 847446"/>
                    <a:gd name="csY81" fmla="*/ 43626 h 1817558"/>
                    <a:gd name="csX82" fmla="*/ 26723 w 847446"/>
                    <a:gd name="csY82" fmla="*/ 45064 h 1817558"/>
                    <a:gd name="csX83" fmla="*/ 22175 w 847446"/>
                    <a:gd name="csY83" fmla="*/ 50666 h 1817558"/>
                    <a:gd name="csX84" fmla="*/ 21941 w 847446"/>
                    <a:gd name="csY84" fmla="*/ 50967 h 1817558"/>
                    <a:gd name="csX85" fmla="*/ 21791 w 847446"/>
                    <a:gd name="csY85" fmla="*/ 51184 h 1817558"/>
                    <a:gd name="csX86" fmla="*/ 17594 w 847446"/>
                    <a:gd name="csY86" fmla="*/ 57220 h 1817558"/>
                    <a:gd name="csX87" fmla="*/ 16223 w 847446"/>
                    <a:gd name="csY87" fmla="*/ 59460 h 1817558"/>
                    <a:gd name="csX88" fmla="*/ 13431 w 847446"/>
                    <a:gd name="csY88" fmla="*/ 64242 h 1817558"/>
                    <a:gd name="csX89" fmla="*/ 12277 w 847446"/>
                    <a:gd name="csY89" fmla="*/ 66399 h 1817558"/>
                    <a:gd name="csX90" fmla="*/ 10521 w 847446"/>
                    <a:gd name="csY90" fmla="*/ 69927 h 1817558"/>
                    <a:gd name="csX91" fmla="*/ 8515 w 847446"/>
                    <a:gd name="csY91" fmla="*/ 74308 h 1817558"/>
                    <a:gd name="csX92" fmla="*/ 6157 w 847446"/>
                    <a:gd name="csY92" fmla="*/ 80561 h 1817558"/>
                    <a:gd name="csX93" fmla="*/ 5405 w 847446"/>
                    <a:gd name="csY93" fmla="*/ 82718 h 1817558"/>
                    <a:gd name="csX94" fmla="*/ 3583 w 847446"/>
                    <a:gd name="csY94" fmla="*/ 88904 h 1817558"/>
                    <a:gd name="csX95" fmla="*/ 3315 w 847446"/>
                    <a:gd name="csY95" fmla="*/ 89824 h 1817558"/>
                    <a:gd name="csX96" fmla="*/ 4 w 847446"/>
                    <a:gd name="csY96" fmla="*/ 117579 h 1817558"/>
                    <a:gd name="csX97" fmla="*/ 12912 w 847446"/>
                    <a:gd name="csY97" fmla="*/ 1460631 h 1817558"/>
                    <a:gd name="csX98" fmla="*/ 15287 w 847446"/>
                    <a:gd name="csY98" fmla="*/ 1707436 h 1817558"/>
                    <a:gd name="csX99" fmla="*/ 16758 w 847446"/>
                    <a:gd name="csY99" fmla="*/ 1724038 h 1817558"/>
                    <a:gd name="csX100" fmla="*/ 19115 w 847446"/>
                    <a:gd name="csY100" fmla="*/ 1735140 h 1817558"/>
                    <a:gd name="csX101" fmla="*/ 19283 w 847446"/>
                    <a:gd name="csY101" fmla="*/ 1735642 h 1817558"/>
                    <a:gd name="csX102" fmla="*/ 21373 w 847446"/>
                    <a:gd name="csY102" fmla="*/ 1742246 h 1817558"/>
                    <a:gd name="csX103" fmla="*/ 22008 w 847446"/>
                    <a:gd name="csY103" fmla="*/ 1743969 h 1817558"/>
                    <a:gd name="csX104" fmla="*/ 24215 w 847446"/>
                    <a:gd name="csY104" fmla="*/ 1749486 h 1817558"/>
                    <a:gd name="csX105" fmla="*/ 24633 w 847446"/>
                    <a:gd name="csY105" fmla="*/ 1750556 h 1817558"/>
                    <a:gd name="csX106" fmla="*/ 25319 w 847446"/>
                    <a:gd name="csY106" fmla="*/ 1751961 h 1817558"/>
                    <a:gd name="csX107" fmla="*/ 26539 w 847446"/>
                    <a:gd name="csY107" fmla="*/ 1754502 h 1817558"/>
                    <a:gd name="csX108" fmla="*/ 29616 w 847446"/>
                    <a:gd name="csY108" fmla="*/ 1760304 h 1817558"/>
                    <a:gd name="csX109" fmla="*/ 30619 w 847446"/>
                    <a:gd name="csY109" fmla="*/ 1762093 h 1817558"/>
                    <a:gd name="csX110" fmla="*/ 31371 w 847446"/>
                    <a:gd name="csY110" fmla="*/ 1763314 h 1817558"/>
                    <a:gd name="csX111" fmla="*/ 33963 w 847446"/>
                    <a:gd name="csY111" fmla="*/ 1767343 h 1817558"/>
                    <a:gd name="csX112" fmla="*/ 38511 w 847446"/>
                    <a:gd name="csY112" fmla="*/ 1773680 h 1817558"/>
                    <a:gd name="csX113" fmla="*/ 38511 w 847446"/>
                    <a:gd name="csY113" fmla="*/ 1773680 h 1817558"/>
                    <a:gd name="csX114" fmla="*/ 38511 w 847446"/>
                    <a:gd name="csY114" fmla="*/ 1773680 h 1817558"/>
                    <a:gd name="csX115" fmla="*/ 38561 w 847446"/>
                    <a:gd name="csY115" fmla="*/ 1773730 h 1817558"/>
                    <a:gd name="csX116" fmla="*/ 42406 w 847446"/>
                    <a:gd name="csY116" fmla="*/ 1778378 h 1817558"/>
                    <a:gd name="csX117" fmla="*/ 43242 w 847446"/>
                    <a:gd name="csY117" fmla="*/ 1779315 h 1817558"/>
                    <a:gd name="csX118" fmla="*/ 46369 w 847446"/>
                    <a:gd name="csY118" fmla="*/ 1782659 h 1817558"/>
                    <a:gd name="csX119" fmla="*/ 47957 w 847446"/>
                    <a:gd name="csY119" fmla="*/ 1784281 h 1817558"/>
                    <a:gd name="csX120" fmla="*/ 51117 w 847446"/>
                    <a:gd name="csY120" fmla="*/ 1787290 h 1817558"/>
                    <a:gd name="csX121" fmla="*/ 52806 w 847446"/>
                    <a:gd name="csY121" fmla="*/ 1788812 h 1817558"/>
                    <a:gd name="csX122" fmla="*/ 56836 w 847446"/>
                    <a:gd name="csY122" fmla="*/ 1792223 h 1817558"/>
                    <a:gd name="csX123" fmla="*/ 56986 w 847446"/>
                    <a:gd name="csY123" fmla="*/ 1792356 h 1817558"/>
                    <a:gd name="csX124" fmla="*/ 67570 w 847446"/>
                    <a:gd name="csY124" fmla="*/ 1799864 h 1817558"/>
                    <a:gd name="csX125" fmla="*/ 70747 w 847446"/>
                    <a:gd name="csY125" fmla="*/ 1801736 h 1817558"/>
                    <a:gd name="csX126" fmla="*/ 72837 w 847446"/>
                    <a:gd name="csY126" fmla="*/ 1802957 h 1817558"/>
                    <a:gd name="csX127" fmla="*/ 82468 w 847446"/>
                    <a:gd name="csY127" fmla="*/ 1807705 h 1817558"/>
                    <a:gd name="csX128" fmla="*/ 84808 w 847446"/>
                    <a:gd name="csY128" fmla="*/ 1808742 h 1817558"/>
                    <a:gd name="csX129" fmla="*/ 87132 w 847446"/>
                    <a:gd name="csY129" fmla="*/ 1809645 h 1817558"/>
                    <a:gd name="csX130" fmla="*/ 90660 w 847446"/>
                    <a:gd name="csY130" fmla="*/ 1810982 h 1817558"/>
                    <a:gd name="csX131" fmla="*/ 93068 w 847446"/>
                    <a:gd name="csY131" fmla="*/ 1811768 h 1817558"/>
                    <a:gd name="csX132" fmla="*/ 95994 w 847446"/>
                    <a:gd name="csY132" fmla="*/ 1812688 h 1817558"/>
                    <a:gd name="csX133" fmla="*/ 99070 w 847446"/>
                    <a:gd name="csY133" fmla="*/ 1813557 h 1817558"/>
                    <a:gd name="csX134" fmla="*/ 101311 w 847446"/>
                    <a:gd name="csY134" fmla="*/ 1814126 h 1817558"/>
                    <a:gd name="csX135" fmla="*/ 113366 w 847446"/>
                    <a:gd name="csY135" fmla="*/ 1816450 h 1817558"/>
                    <a:gd name="csX136" fmla="*/ 114954 w 847446"/>
                    <a:gd name="csY136" fmla="*/ 1816667 h 1817558"/>
                    <a:gd name="csX137" fmla="*/ 118783 w 847446"/>
                    <a:gd name="csY137" fmla="*/ 1817069 h 1817558"/>
                    <a:gd name="csX138" fmla="*/ 120539 w 847446"/>
                    <a:gd name="csY138" fmla="*/ 1817202 h 1817558"/>
                    <a:gd name="csX139" fmla="*/ 130036 w 847446"/>
                    <a:gd name="csY139" fmla="*/ 1817554 h 1817558"/>
                    <a:gd name="csX140" fmla="*/ 367945 w 847446"/>
                    <a:gd name="csY140" fmla="*/ 1815430 h 1817558"/>
                    <a:gd name="csX141" fmla="*/ 734799 w 847446"/>
                    <a:gd name="csY141" fmla="*/ 1812153 h 1817558"/>
                    <a:gd name="csX142" fmla="*/ 737106 w 847446"/>
                    <a:gd name="csY142" fmla="*/ 1812069 h 1817558"/>
                    <a:gd name="csX143" fmla="*/ 742055 w 847446"/>
                    <a:gd name="csY143" fmla="*/ 1811835 h 1817558"/>
                    <a:gd name="csX144" fmla="*/ 745232 w 847446"/>
                    <a:gd name="csY144" fmla="*/ 1811568 h 1817558"/>
                    <a:gd name="csX145" fmla="*/ 748108 w 847446"/>
                    <a:gd name="csY145" fmla="*/ 1811233 h 1817558"/>
                    <a:gd name="csX146" fmla="*/ 751686 w 847446"/>
                    <a:gd name="csY146" fmla="*/ 1810748 h 1817558"/>
                    <a:gd name="csX147" fmla="*/ 755498 w 847446"/>
                    <a:gd name="csY147" fmla="*/ 1810063 h 1817558"/>
                    <a:gd name="csX148" fmla="*/ 763089 w 847446"/>
                    <a:gd name="csY148" fmla="*/ 1808391 h 1817558"/>
                    <a:gd name="csX149" fmla="*/ 763256 w 847446"/>
                    <a:gd name="csY149" fmla="*/ 1808341 h 1817558"/>
                    <a:gd name="csX150" fmla="*/ 768255 w 847446"/>
                    <a:gd name="csY150" fmla="*/ 1806903 h 1817558"/>
                    <a:gd name="csX151" fmla="*/ 768623 w 847446"/>
                    <a:gd name="csY151" fmla="*/ 1806786 h 1817558"/>
                    <a:gd name="csX152" fmla="*/ 773773 w 847446"/>
                    <a:gd name="csY152" fmla="*/ 1805030 h 1817558"/>
                    <a:gd name="csX153" fmla="*/ 773857 w 847446"/>
                    <a:gd name="csY153" fmla="*/ 1804997 h 1817558"/>
                    <a:gd name="csX154" fmla="*/ 783822 w 847446"/>
                    <a:gd name="csY154" fmla="*/ 1800767 h 1817558"/>
                    <a:gd name="csX155" fmla="*/ 784959 w 847446"/>
                    <a:gd name="csY155" fmla="*/ 1800198 h 1817558"/>
                    <a:gd name="csX156" fmla="*/ 793386 w 847446"/>
                    <a:gd name="csY156" fmla="*/ 1795583 h 1817558"/>
                    <a:gd name="csX157" fmla="*/ 793603 w 847446"/>
                    <a:gd name="csY157" fmla="*/ 1795450 h 1817558"/>
                    <a:gd name="csX158" fmla="*/ 801729 w 847446"/>
                    <a:gd name="csY158" fmla="*/ 1789999 h 1817558"/>
                    <a:gd name="csX159" fmla="*/ 803200 w 847446"/>
                    <a:gd name="csY159" fmla="*/ 1788912 h 1817558"/>
                    <a:gd name="csX160" fmla="*/ 805842 w 847446"/>
                    <a:gd name="csY160" fmla="*/ 1786839 h 1817558"/>
                    <a:gd name="csX161" fmla="*/ 807514 w 847446"/>
                    <a:gd name="csY161" fmla="*/ 1785468 h 1817558"/>
                    <a:gd name="csX162" fmla="*/ 810758 w 847446"/>
                    <a:gd name="csY162" fmla="*/ 1782659 h 1817558"/>
                    <a:gd name="csX163" fmla="*/ 811828 w 847446"/>
                    <a:gd name="csY163" fmla="*/ 1781655 h 1817558"/>
                    <a:gd name="csX164" fmla="*/ 822077 w 847446"/>
                    <a:gd name="csY164" fmla="*/ 1770854 h 1817558"/>
                    <a:gd name="csX165" fmla="*/ 822177 w 847446"/>
                    <a:gd name="csY165" fmla="*/ 1770737 h 1817558"/>
                    <a:gd name="csX166" fmla="*/ 825421 w 847446"/>
                    <a:gd name="csY166" fmla="*/ 1766641 h 181755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  <a:cxn ang="0">
                      <a:pos x="csX134" y="csY134"/>
                    </a:cxn>
                    <a:cxn ang="0">
                      <a:pos x="csX135" y="csY135"/>
                    </a:cxn>
                    <a:cxn ang="0">
                      <a:pos x="csX136" y="csY136"/>
                    </a:cxn>
                    <a:cxn ang="0">
                      <a:pos x="csX137" y="csY137"/>
                    </a:cxn>
                    <a:cxn ang="0">
                      <a:pos x="csX138" y="csY138"/>
                    </a:cxn>
                    <a:cxn ang="0">
                      <a:pos x="csX139" y="csY139"/>
                    </a:cxn>
                    <a:cxn ang="0">
                      <a:pos x="csX140" y="csY140"/>
                    </a:cxn>
                    <a:cxn ang="0">
                      <a:pos x="csX141" y="csY141"/>
                    </a:cxn>
                    <a:cxn ang="0">
                      <a:pos x="csX142" y="csY142"/>
                    </a:cxn>
                    <a:cxn ang="0">
                      <a:pos x="csX143" y="csY143"/>
                    </a:cxn>
                    <a:cxn ang="0">
                      <a:pos x="csX144" y="csY144"/>
                    </a:cxn>
                    <a:cxn ang="0">
                      <a:pos x="csX145" y="csY145"/>
                    </a:cxn>
                    <a:cxn ang="0">
                      <a:pos x="csX146" y="csY146"/>
                    </a:cxn>
                    <a:cxn ang="0">
                      <a:pos x="csX147" y="csY147"/>
                    </a:cxn>
                    <a:cxn ang="0">
                      <a:pos x="csX148" y="csY148"/>
                    </a:cxn>
                    <a:cxn ang="0">
                      <a:pos x="csX149" y="csY149"/>
                    </a:cxn>
                    <a:cxn ang="0">
                      <a:pos x="csX150" y="csY150"/>
                    </a:cxn>
                    <a:cxn ang="0">
                      <a:pos x="csX151" y="csY151"/>
                    </a:cxn>
                    <a:cxn ang="0">
                      <a:pos x="csX152" y="csY152"/>
                    </a:cxn>
                    <a:cxn ang="0">
                      <a:pos x="csX153" y="csY153"/>
                    </a:cxn>
                    <a:cxn ang="0">
                      <a:pos x="csX154" y="csY154"/>
                    </a:cxn>
                    <a:cxn ang="0">
                      <a:pos x="csX155" y="csY155"/>
                    </a:cxn>
                    <a:cxn ang="0">
                      <a:pos x="csX156" y="csY156"/>
                    </a:cxn>
                    <a:cxn ang="0">
                      <a:pos x="csX157" y="csY157"/>
                    </a:cxn>
                    <a:cxn ang="0">
                      <a:pos x="csX158" y="csY158"/>
                    </a:cxn>
                    <a:cxn ang="0">
                      <a:pos x="csX159" y="csY159"/>
                    </a:cxn>
                    <a:cxn ang="0">
                      <a:pos x="csX160" y="csY160"/>
                    </a:cxn>
                    <a:cxn ang="0">
                      <a:pos x="csX161" y="csY161"/>
                    </a:cxn>
                    <a:cxn ang="0">
                      <a:pos x="csX162" y="csY162"/>
                    </a:cxn>
                    <a:cxn ang="0">
                      <a:pos x="csX163" y="csY163"/>
                    </a:cxn>
                    <a:cxn ang="0">
                      <a:pos x="csX164" y="csY164"/>
                    </a:cxn>
                    <a:cxn ang="0">
                      <a:pos x="csX165" y="csY165"/>
                    </a:cxn>
                    <a:cxn ang="0">
                      <a:pos x="csX166" y="csY166"/>
                    </a:cxn>
                  </a:cxnLst>
                  <a:rect l="l" t="t" r="r" b="b"/>
                  <a:pathLst>
                    <a:path w="847446" h="1817558">
                      <a:moveTo>
                        <a:pt x="825438" y="1766775"/>
                      </a:moveTo>
                      <a:cubicBezTo>
                        <a:pt x="825438" y="1766775"/>
                        <a:pt x="825538" y="1766624"/>
                        <a:pt x="825605" y="1766557"/>
                      </a:cubicBezTo>
                      <a:cubicBezTo>
                        <a:pt x="826625" y="1765186"/>
                        <a:pt x="827611" y="1763799"/>
                        <a:pt x="828581" y="1762394"/>
                      </a:cubicBezTo>
                      <a:cubicBezTo>
                        <a:pt x="828648" y="1762294"/>
                        <a:pt x="828715" y="1762194"/>
                        <a:pt x="828782" y="1762093"/>
                      </a:cubicBezTo>
                      <a:cubicBezTo>
                        <a:pt x="829718" y="1760705"/>
                        <a:pt x="830621" y="1759301"/>
                        <a:pt x="831507" y="1757863"/>
                      </a:cubicBezTo>
                      <a:cubicBezTo>
                        <a:pt x="831574" y="1757763"/>
                        <a:pt x="831624" y="1757646"/>
                        <a:pt x="831691" y="1757545"/>
                      </a:cubicBezTo>
                      <a:cubicBezTo>
                        <a:pt x="832561" y="1756107"/>
                        <a:pt x="833413" y="1754653"/>
                        <a:pt x="834216" y="1753181"/>
                      </a:cubicBezTo>
                      <a:cubicBezTo>
                        <a:pt x="834249" y="1753115"/>
                        <a:pt x="834283" y="1753048"/>
                        <a:pt x="834316" y="1752981"/>
                      </a:cubicBezTo>
                      <a:cubicBezTo>
                        <a:pt x="835135" y="1751459"/>
                        <a:pt x="835938" y="1749921"/>
                        <a:pt x="836691" y="1748349"/>
                      </a:cubicBezTo>
                      <a:cubicBezTo>
                        <a:pt x="836691" y="1748349"/>
                        <a:pt x="836691" y="1748333"/>
                        <a:pt x="836691" y="1748316"/>
                      </a:cubicBezTo>
                      <a:cubicBezTo>
                        <a:pt x="843730" y="1733686"/>
                        <a:pt x="847609" y="1717317"/>
                        <a:pt x="847441" y="1700095"/>
                      </a:cubicBezTo>
                      <a:lnTo>
                        <a:pt x="846539" y="1605611"/>
                      </a:lnTo>
                      <a:lnTo>
                        <a:pt x="832159" y="110239"/>
                      </a:lnTo>
                      <a:cubicBezTo>
                        <a:pt x="832143" y="108182"/>
                        <a:pt x="832059" y="106143"/>
                        <a:pt x="831925" y="104103"/>
                      </a:cubicBezTo>
                      <a:cubicBezTo>
                        <a:pt x="831892" y="103534"/>
                        <a:pt x="831825" y="102966"/>
                        <a:pt x="831775" y="102397"/>
                      </a:cubicBezTo>
                      <a:cubicBezTo>
                        <a:pt x="831658" y="100976"/>
                        <a:pt x="831541" y="99555"/>
                        <a:pt x="831357" y="98150"/>
                      </a:cubicBezTo>
                      <a:cubicBezTo>
                        <a:pt x="831273" y="97415"/>
                        <a:pt x="831156" y="96679"/>
                        <a:pt x="831056" y="95943"/>
                      </a:cubicBezTo>
                      <a:cubicBezTo>
                        <a:pt x="830872" y="94673"/>
                        <a:pt x="830688" y="93419"/>
                        <a:pt x="830471" y="92165"/>
                      </a:cubicBezTo>
                      <a:cubicBezTo>
                        <a:pt x="830354" y="91479"/>
                        <a:pt x="830203" y="90794"/>
                        <a:pt x="830069" y="90091"/>
                      </a:cubicBezTo>
                      <a:cubicBezTo>
                        <a:pt x="829802" y="88771"/>
                        <a:pt x="829518" y="87450"/>
                        <a:pt x="829217" y="86129"/>
                      </a:cubicBezTo>
                      <a:cubicBezTo>
                        <a:pt x="829066" y="85460"/>
                        <a:pt x="828899" y="84808"/>
                        <a:pt x="828732" y="84139"/>
                      </a:cubicBezTo>
                      <a:cubicBezTo>
                        <a:pt x="828481" y="83186"/>
                        <a:pt x="828230" y="82216"/>
                        <a:pt x="827963" y="81263"/>
                      </a:cubicBezTo>
                      <a:cubicBezTo>
                        <a:pt x="827712" y="80377"/>
                        <a:pt x="827444" y="79491"/>
                        <a:pt x="827160" y="78605"/>
                      </a:cubicBezTo>
                      <a:cubicBezTo>
                        <a:pt x="826859" y="77635"/>
                        <a:pt x="826525" y="76665"/>
                        <a:pt x="826190" y="75695"/>
                      </a:cubicBezTo>
                      <a:cubicBezTo>
                        <a:pt x="825789" y="74525"/>
                        <a:pt x="825388" y="73355"/>
                        <a:pt x="824936" y="72201"/>
                      </a:cubicBezTo>
                      <a:cubicBezTo>
                        <a:pt x="824418" y="70830"/>
                        <a:pt x="823833" y="69492"/>
                        <a:pt x="823264" y="68155"/>
                      </a:cubicBezTo>
                      <a:cubicBezTo>
                        <a:pt x="822479" y="66316"/>
                        <a:pt x="821643" y="64493"/>
                        <a:pt x="820740" y="62721"/>
                      </a:cubicBezTo>
                      <a:cubicBezTo>
                        <a:pt x="820639" y="62537"/>
                        <a:pt x="820556" y="62336"/>
                        <a:pt x="820472" y="62136"/>
                      </a:cubicBezTo>
                      <a:cubicBezTo>
                        <a:pt x="819803" y="60798"/>
                        <a:pt x="819084" y="59494"/>
                        <a:pt x="818349" y="58190"/>
                      </a:cubicBezTo>
                      <a:cubicBezTo>
                        <a:pt x="818181" y="57889"/>
                        <a:pt x="818031" y="57604"/>
                        <a:pt x="817864" y="57303"/>
                      </a:cubicBezTo>
                      <a:cubicBezTo>
                        <a:pt x="817161" y="56066"/>
                        <a:pt x="816409" y="54846"/>
                        <a:pt x="815657" y="53625"/>
                      </a:cubicBezTo>
                      <a:cubicBezTo>
                        <a:pt x="815439" y="53291"/>
                        <a:pt x="815239" y="52940"/>
                        <a:pt x="815021" y="52605"/>
                      </a:cubicBezTo>
                      <a:cubicBezTo>
                        <a:pt x="814286" y="51468"/>
                        <a:pt x="813533" y="50348"/>
                        <a:pt x="812764" y="49228"/>
                      </a:cubicBezTo>
                      <a:cubicBezTo>
                        <a:pt x="812480" y="48826"/>
                        <a:pt x="812212" y="48408"/>
                        <a:pt x="811928" y="48007"/>
                      </a:cubicBezTo>
                      <a:cubicBezTo>
                        <a:pt x="811193" y="46970"/>
                        <a:pt x="810440" y="45967"/>
                        <a:pt x="809671" y="44964"/>
                      </a:cubicBezTo>
                      <a:cubicBezTo>
                        <a:pt x="809303" y="44496"/>
                        <a:pt x="808952" y="44011"/>
                        <a:pt x="808584" y="43543"/>
                      </a:cubicBezTo>
                      <a:cubicBezTo>
                        <a:pt x="807865" y="42623"/>
                        <a:pt x="807129" y="41737"/>
                        <a:pt x="806377" y="40851"/>
                      </a:cubicBezTo>
                      <a:cubicBezTo>
                        <a:pt x="805909" y="40299"/>
                        <a:pt x="805457" y="39747"/>
                        <a:pt x="804989" y="39212"/>
                      </a:cubicBezTo>
                      <a:cubicBezTo>
                        <a:pt x="804304" y="38427"/>
                        <a:pt x="803618" y="37674"/>
                        <a:pt x="802916" y="36905"/>
                      </a:cubicBezTo>
                      <a:cubicBezTo>
                        <a:pt x="802331" y="36270"/>
                        <a:pt x="801729" y="35634"/>
                        <a:pt x="801127" y="34999"/>
                      </a:cubicBezTo>
                      <a:cubicBezTo>
                        <a:pt x="800508" y="34364"/>
                        <a:pt x="799890" y="33728"/>
                        <a:pt x="799254" y="33110"/>
                      </a:cubicBezTo>
                      <a:cubicBezTo>
                        <a:pt x="798519" y="32391"/>
                        <a:pt x="797783" y="31672"/>
                        <a:pt x="797031" y="30969"/>
                      </a:cubicBezTo>
                      <a:cubicBezTo>
                        <a:pt x="796512" y="30485"/>
                        <a:pt x="795977" y="30000"/>
                        <a:pt x="795442" y="29515"/>
                      </a:cubicBezTo>
                      <a:cubicBezTo>
                        <a:pt x="794757" y="28896"/>
                        <a:pt x="794088" y="28294"/>
                        <a:pt x="793386" y="27692"/>
                      </a:cubicBezTo>
                      <a:cubicBezTo>
                        <a:pt x="792767" y="27157"/>
                        <a:pt x="792132" y="26639"/>
                        <a:pt x="791496" y="26121"/>
                      </a:cubicBezTo>
                      <a:cubicBezTo>
                        <a:pt x="789757" y="24683"/>
                        <a:pt x="787968" y="23295"/>
                        <a:pt x="786146" y="21957"/>
                      </a:cubicBezTo>
                      <a:cubicBezTo>
                        <a:pt x="786096" y="21924"/>
                        <a:pt x="786062" y="21890"/>
                        <a:pt x="786012" y="21857"/>
                      </a:cubicBezTo>
                      <a:cubicBezTo>
                        <a:pt x="785260" y="21305"/>
                        <a:pt x="784474" y="20787"/>
                        <a:pt x="783705" y="20252"/>
                      </a:cubicBezTo>
                      <a:cubicBezTo>
                        <a:pt x="781481" y="18714"/>
                        <a:pt x="779207" y="17242"/>
                        <a:pt x="776866" y="15871"/>
                      </a:cubicBezTo>
                      <a:cubicBezTo>
                        <a:pt x="776047" y="15386"/>
                        <a:pt x="775211" y="14935"/>
                        <a:pt x="774375" y="14467"/>
                      </a:cubicBezTo>
                      <a:cubicBezTo>
                        <a:pt x="774158" y="14350"/>
                        <a:pt x="773940" y="14233"/>
                        <a:pt x="773723" y="14116"/>
                      </a:cubicBezTo>
                      <a:cubicBezTo>
                        <a:pt x="772670" y="13547"/>
                        <a:pt x="771633" y="12979"/>
                        <a:pt x="770563" y="12444"/>
                      </a:cubicBezTo>
                      <a:cubicBezTo>
                        <a:pt x="769493" y="11909"/>
                        <a:pt x="768423" y="11374"/>
                        <a:pt x="767319" y="10855"/>
                      </a:cubicBezTo>
                      <a:cubicBezTo>
                        <a:pt x="767085" y="10738"/>
                        <a:pt x="766851" y="10621"/>
                        <a:pt x="766600" y="10504"/>
                      </a:cubicBezTo>
                      <a:cubicBezTo>
                        <a:pt x="766282" y="10354"/>
                        <a:pt x="765965" y="10237"/>
                        <a:pt x="765647" y="10086"/>
                      </a:cubicBezTo>
                      <a:cubicBezTo>
                        <a:pt x="764109" y="9401"/>
                        <a:pt x="762554" y="8732"/>
                        <a:pt x="760982" y="8113"/>
                      </a:cubicBezTo>
                      <a:cubicBezTo>
                        <a:pt x="759912" y="7695"/>
                        <a:pt x="758842" y="7294"/>
                        <a:pt x="757755" y="6909"/>
                      </a:cubicBezTo>
                      <a:cubicBezTo>
                        <a:pt x="757204" y="6709"/>
                        <a:pt x="756668" y="6508"/>
                        <a:pt x="756117" y="6307"/>
                      </a:cubicBezTo>
                      <a:cubicBezTo>
                        <a:pt x="754746" y="5839"/>
                        <a:pt x="753358" y="5388"/>
                        <a:pt x="751970" y="4970"/>
                      </a:cubicBezTo>
                      <a:cubicBezTo>
                        <a:pt x="751686" y="4886"/>
                        <a:pt x="751418" y="4786"/>
                        <a:pt x="751134" y="4702"/>
                      </a:cubicBezTo>
                      <a:cubicBezTo>
                        <a:pt x="749412" y="4201"/>
                        <a:pt x="747673" y="3733"/>
                        <a:pt x="745918" y="3298"/>
                      </a:cubicBezTo>
                      <a:cubicBezTo>
                        <a:pt x="745215" y="3131"/>
                        <a:pt x="744496" y="2997"/>
                        <a:pt x="743794" y="2830"/>
                      </a:cubicBezTo>
                      <a:cubicBezTo>
                        <a:pt x="742874" y="2629"/>
                        <a:pt x="741955" y="2412"/>
                        <a:pt x="741019" y="2228"/>
                      </a:cubicBezTo>
                      <a:cubicBezTo>
                        <a:pt x="733378" y="723"/>
                        <a:pt x="725486" y="-63"/>
                        <a:pt x="717393" y="4"/>
                      </a:cubicBezTo>
                      <a:lnTo>
                        <a:pt x="488530" y="2044"/>
                      </a:lnTo>
                      <a:lnTo>
                        <a:pt x="112630" y="5405"/>
                      </a:lnTo>
                      <a:cubicBezTo>
                        <a:pt x="104973" y="5471"/>
                        <a:pt x="97398" y="6358"/>
                        <a:pt x="90008" y="7913"/>
                      </a:cubicBezTo>
                      <a:cubicBezTo>
                        <a:pt x="88604" y="8213"/>
                        <a:pt x="87199" y="8498"/>
                        <a:pt x="85812" y="8849"/>
                      </a:cubicBezTo>
                      <a:cubicBezTo>
                        <a:pt x="84741" y="9116"/>
                        <a:pt x="83688" y="9417"/>
                        <a:pt x="82635" y="9718"/>
                      </a:cubicBezTo>
                      <a:cubicBezTo>
                        <a:pt x="81264" y="10103"/>
                        <a:pt x="79893" y="10504"/>
                        <a:pt x="78538" y="10939"/>
                      </a:cubicBezTo>
                      <a:cubicBezTo>
                        <a:pt x="77502" y="11273"/>
                        <a:pt x="76465" y="11624"/>
                        <a:pt x="75445" y="11975"/>
                      </a:cubicBezTo>
                      <a:cubicBezTo>
                        <a:pt x="74041" y="12477"/>
                        <a:pt x="72653" y="12995"/>
                        <a:pt x="71265" y="13547"/>
                      </a:cubicBezTo>
                      <a:cubicBezTo>
                        <a:pt x="70346" y="13915"/>
                        <a:pt x="69426" y="14266"/>
                        <a:pt x="68506" y="14651"/>
                      </a:cubicBezTo>
                      <a:cubicBezTo>
                        <a:pt x="66450" y="15520"/>
                        <a:pt x="64427" y="16456"/>
                        <a:pt x="62420" y="17443"/>
                      </a:cubicBezTo>
                      <a:cubicBezTo>
                        <a:pt x="61333" y="17978"/>
                        <a:pt x="60280" y="18563"/>
                        <a:pt x="59210" y="19132"/>
                      </a:cubicBezTo>
                      <a:cubicBezTo>
                        <a:pt x="58090" y="19734"/>
                        <a:pt x="56953" y="20319"/>
                        <a:pt x="55849" y="20954"/>
                      </a:cubicBezTo>
                      <a:cubicBezTo>
                        <a:pt x="54528" y="21723"/>
                        <a:pt x="53224" y="22543"/>
                        <a:pt x="51937" y="23362"/>
                      </a:cubicBezTo>
                      <a:cubicBezTo>
                        <a:pt x="51051" y="23930"/>
                        <a:pt x="50164" y="24499"/>
                        <a:pt x="49278" y="25101"/>
                      </a:cubicBezTo>
                      <a:cubicBezTo>
                        <a:pt x="48492" y="25636"/>
                        <a:pt x="47707" y="26171"/>
                        <a:pt x="46937" y="26723"/>
                      </a:cubicBezTo>
                      <a:cubicBezTo>
                        <a:pt x="42022" y="30217"/>
                        <a:pt x="37390" y="34079"/>
                        <a:pt x="33060" y="38326"/>
                      </a:cubicBezTo>
                      <a:cubicBezTo>
                        <a:pt x="32843" y="38527"/>
                        <a:pt x="32642" y="38744"/>
                        <a:pt x="32425" y="38962"/>
                      </a:cubicBezTo>
                      <a:cubicBezTo>
                        <a:pt x="30920" y="40466"/>
                        <a:pt x="29448" y="42021"/>
                        <a:pt x="28010" y="43626"/>
                      </a:cubicBezTo>
                      <a:cubicBezTo>
                        <a:pt x="27576" y="44111"/>
                        <a:pt x="27141" y="44580"/>
                        <a:pt x="26723" y="45064"/>
                      </a:cubicBezTo>
                      <a:cubicBezTo>
                        <a:pt x="25151" y="46887"/>
                        <a:pt x="23630" y="48743"/>
                        <a:pt x="22175" y="50666"/>
                      </a:cubicBezTo>
                      <a:cubicBezTo>
                        <a:pt x="22092" y="50766"/>
                        <a:pt x="22025" y="50866"/>
                        <a:pt x="21941" y="50967"/>
                      </a:cubicBezTo>
                      <a:cubicBezTo>
                        <a:pt x="21891" y="51033"/>
                        <a:pt x="21841" y="51117"/>
                        <a:pt x="21791" y="51184"/>
                      </a:cubicBezTo>
                      <a:cubicBezTo>
                        <a:pt x="20319" y="53157"/>
                        <a:pt x="18931" y="55180"/>
                        <a:pt x="17594" y="57220"/>
                      </a:cubicBezTo>
                      <a:cubicBezTo>
                        <a:pt x="17126" y="57956"/>
                        <a:pt x="16674" y="58708"/>
                        <a:pt x="16223" y="59460"/>
                      </a:cubicBezTo>
                      <a:cubicBezTo>
                        <a:pt x="15253" y="61032"/>
                        <a:pt x="14317" y="62620"/>
                        <a:pt x="13431" y="64242"/>
                      </a:cubicBezTo>
                      <a:cubicBezTo>
                        <a:pt x="13046" y="64961"/>
                        <a:pt x="12645" y="65680"/>
                        <a:pt x="12277" y="66399"/>
                      </a:cubicBezTo>
                      <a:cubicBezTo>
                        <a:pt x="11675" y="67570"/>
                        <a:pt x="11090" y="68740"/>
                        <a:pt x="10521" y="69927"/>
                      </a:cubicBezTo>
                      <a:cubicBezTo>
                        <a:pt x="9836" y="71382"/>
                        <a:pt x="9134" y="72836"/>
                        <a:pt x="8515" y="74308"/>
                      </a:cubicBezTo>
                      <a:cubicBezTo>
                        <a:pt x="7645" y="76364"/>
                        <a:pt x="6893" y="78454"/>
                        <a:pt x="6157" y="80561"/>
                      </a:cubicBezTo>
                      <a:cubicBezTo>
                        <a:pt x="5907" y="81280"/>
                        <a:pt x="5639" y="81999"/>
                        <a:pt x="5405" y="82718"/>
                      </a:cubicBezTo>
                      <a:cubicBezTo>
                        <a:pt x="4736" y="84774"/>
                        <a:pt x="4134" y="86831"/>
                        <a:pt x="3583" y="88904"/>
                      </a:cubicBezTo>
                      <a:cubicBezTo>
                        <a:pt x="3499" y="89205"/>
                        <a:pt x="3399" y="89506"/>
                        <a:pt x="3315" y="89824"/>
                      </a:cubicBezTo>
                      <a:cubicBezTo>
                        <a:pt x="1024" y="98853"/>
                        <a:pt x="-79" y="108199"/>
                        <a:pt x="4" y="117579"/>
                      </a:cubicBezTo>
                      <a:lnTo>
                        <a:pt x="12912" y="1460631"/>
                      </a:lnTo>
                      <a:lnTo>
                        <a:pt x="15287" y="1707436"/>
                      </a:lnTo>
                      <a:cubicBezTo>
                        <a:pt x="15337" y="1713003"/>
                        <a:pt x="15872" y="1718554"/>
                        <a:pt x="16758" y="1724038"/>
                      </a:cubicBezTo>
                      <a:cubicBezTo>
                        <a:pt x="17377" y="1727784"/>
                        <a:pt x="18129" y="1731479"/>
                        <a:pt x="19115" y="1735140"/>
                      </a:cubicBezTo>
                      <a:cubicBezTo>
                        <a:pt x="19166" y="1735308"/>
                        <a:pt x="19232" y="1735475"/>
                        <a:pt x="19283" y="1735642"/>
                      </a:cubicBezTo>
                      <a:cubicBezTo>
                        <a:pt x="19901" y="1737866"/>
                        <a:pt x="20603" y="1740073"/>
                        <a:pt x="21373" y="1742246"/>
                      </a:cubicBezTo>
                      <a:cubicBezTo>
                        <a:pt x="21573" y="1742832"/>
                        <a:pt x="21791" y="1743400"/>
                        <a:pt x="22008" y="1743969"/>
                      </a:cubicBezTo>
                      <a:cubicBezTo>
                        <a:pt x="22693" y="1745825"/>
                        <a:pt x="23429" y="1747664"/>
                        <a:pt x="24215" y="1749486"/>
                      </a:cubicBezTo>
                      <a:cubicBezTo>
                        <a:pt x="24365" y="1749837"/>
                        <a:pt x="24483" y="1750205"/>
                        <a:pt x="24633" y="1750556"/>
                      </a:cubicBezTo>
                      <a:cubicBezTo>
                        <a:pt x="24850" y="1751025"/>
                        <a:pt x="25084" y="1751493"/>
                        <a:pt x="25319" y="1751961"/>
                      </a:cubicBezTo>
                      <a:cubicBezTo>
                        <a:pt x="25720" y="1752813"/>
                        <a:pt x="26121" y="1753649"/>
                        <a:pt x="26539" y="1754502"/>
                      </a:cubicBezTo>
                      <a:cubicBezTo>
                        <a:pt x="27509" y="1756459"/>
                        <a:pt x="28529" y="1758398"/>
                        <a:pt x="29616" y="1760304"/>
                      </a:cubicBezTo>
                      <a:cubicBezTo>
                        <a:pt x="29950" y="1760906"/>
                        <a:pt x="30268" y="1761508"/>
                        <a:pt x="30619" y="1762093"/>
                      </a:cubicBezTo>
                      <a:cubicBezTo>
                        <a:pt x="30870" y="1762494"/>
                        <a:pt x="31120" y="1762896"/>
                        <a:pt x="31371" y="1763314"/>
                      </a:cubicBezTo>
                      <a:cubicBezTo>
                        <a:pt x="32207" y="1764668"/>
                        <a:pt x="33060" y="1766006"/>
                        <a:pt x="33963" y="1767343"/>
                      </a:cubicBezTo>
                      <a:cubicBezTo>
                        <a:pt x="35417" y="1769500"/>
                        <a:pt x="36922" y="1771623"/>
                        <a:pt x="38511" y="1773680"/>
                      </a:cubicBezTo>
                      <a:cubicBezTo>
                        <a:pt x="38511" y="1773680"/>
                        <a:pt x="38511" y="1773680"/>
                        <a:pt x="38511" y="1773680"/>
                      </a:cubicBezTo>
                      <a:cubicBezTo>
                        <a:pt x="38511" y="1773680"/>
                        <a:pt x="38511" y="1773680"/>
                        <a:pt x="38511" y="1773680"/>
                      </a:cubicBezTo>
                      <a:cubicBezTo>
                        <a:pt x="38511" y="1773697"/>
                        <a:pt x="38544" y="1773713"/>
                        <a:pt x="38561" y="1773730"/>
                      </a:cubicBezTo>
                      <a:cubicBezTo>
                        <a:pt x="39798" y="1775319"/>
                        <a:pt x="41085" y="1776857"/>
                        <a:pt x="42406" y="1778378"/>
                      </a:cubicBezTo>
                      <a:cubicBezTo>
                        <a:pt x="42691" y="1778696"/>
                        <a:pt x="42958" y="1779014"/>
                        <a:pt x="43242" y="1779315"/>
                      </a:cubicBezTo>
                      <a:cubicBezTo>
                        <a:pt x="44262" y="1780452"/>
                        <a:pt x="45316" y="1781572"/>
                        <a:pt x="46369" y="1782659"/>
                      </a:cubicBezTo>
                      <a:cubicBezTo>
                        <a:pt x="46904" y="1783211"/>
                        <a:pt x="47422" y="1783745"/>
                        <a:pt x="47957" y="1784281"/>
                      </a:cubicBezTo>
                      <a:cubicBezTo>
                        <a:pt x="48994" y="1785301"/>
                        <a:pt x="50047" y="1786304"/>
                        <a:pt x="51117" y="1787290"/>
                      </a:cubicBezTo>
                      <a:cubicBezTo>
                        <a:pt x="51669" y="1787809"/>
                        <a:pt x="52238" y="1788310"/>
                        <a:pt x="52806" y="1788812"/>
                      </a:cubicBezTo>
                      <a:cubicBezTo>
                        <a:pt x="54127" y="1789982"/>
                        <a:pt x="55465" y="1791119"/>
                        <a:pt x="56836" y="1792223"/>
                      </a:cubicBezTo>
                      <a:cubicBezTo>
                        <a:pt x="56886" y="1792273"/>
                        <a:pt x="56936" y="1792306"/>
                        <a:pt x="56986" y="1792356"/>
                      </a:cubicBezTo>
                      <a:cubicBezTo>
                        <a:pt x="60380" y="1795065"/>
                        <a:pt x="63908" y="1797573"/>
                        <a:pt x="67570" y="1799864"/>
                      </a:cubicBezTo>
                      <a:cubicBezTo>
                        <a:pt x="68607" y="1800516"/>
                        <a:pt x="69693" y="1801118"/>
                        <a:pt x="70747" y="1801736"/>
                      </a:cubicBezTo>
                      <a:cubicBezTo>
                        <a:pt x="71449" y="1802138"/>
                        <a:pt x="72118" y="1802572"/>
                        <a:pt x="72837" y="1802957"/>
                      </a:cubicBezTo>
                      <a:cubicBezTo>
                        <a:pt x="75963" y="1804696"/>
                        <a:pt x="79190" y="1806251"/>
                        <a:pt x="82468" y="1807705"/>
                      </a:cubicBezTo>
                      <a:cubicBezTo>
                        <a:pt x="83253" y="1808056"/>
                        <a:pt x="84022" y="1808424"/>
                        <a:pt x="84808" y="1808742"/>
                      </a:cubicBezTo>
                      <a:cubicBezTo>
                        <a:pt x="85577" y="1809060"/>
                        <a:pt x="86363" y="1809327"/>
                        <a:pt x="87132" y="1809645"/>
                      </a:cubicBezTo>
                      <a:cubicBezTo>
                        <a:pt x="88303" y="1810096"/>
                        <a:pt x="89473" y="1810564"/>
                        <a:pt x="90660" y="1810982"/>
                      </a:cubicBezTo>
                      <a:cubicBezTo>
                        <a:pt x="91463" y="1811267"/>
                        <a:pt x="92265" y="1811518"/>
                        <a:pt x="93068" y="1811768"/>
                      </a:cubicBezTo>
                      <a:cubicBezTo>
                        <a:pt x="94038" y="1812086"/>
                        <a:pt x="95024" y="1812404"/>
                        <a:pt x="95994" y="1812688"/>
                      </a:cubicBezTo>
                      <a:cubicBezTo>
                        <a:pt x="97014" y="1812989"/>
                        <a:pt x="98034" y="1813273"/>
                        <a:pt x="99070" y="1813557"/>
                      </a:cubicBezTo>
                      <a:cubicBezTo>
                        <a:pt x="99823" y="1813758"/>
                        <a:pt x="100559" y="1813942"/>
                        <a:pt x="101311" y="1814126"/>
                      </a:cubicBezTo>
                      <a:cubicBezTo>
                        <a:pt x="105274" y="1815112"/>
                        <a:pt x="109286" y="1815882"/>
                        <a:pt x="113366" y="1816450"/>
                      </a:cubicBezTo>
                      <a:cubicBezTo>
                        <a:pt x="113901" y="1816517"/>
                        <a:pt x="114419" y="1816600"/>
                        <a:pt x="114954" y="1816667"/>
                      </a:cubicBezTo>
                      <a:cubicBezTo>
                        <a:pt x="116225" y="1816818"/>
                        <a:pt x="117496" y="1816952"/>
                        <a:pt x="118783" y="1817069"/>
                      </a:cubicBezTo>
                      <a:cubicBezTo>
                        <a:pt x="119369" y="1817119"/>
                        <a:pt x="119954" y="1817169"/>
                        <a:pt x="120539" y="1817202"/>
                      </a:cubicBezTo>
                      <a:cubicBezTo>
                        <a:pt x="123699" y="1817436"/>
                        <a:pt x="126859" y="1817587"/>
                        <a:pt x="130036" y="1817554"/>
                      </a:cubicBezTo>
                      <a:lnTo>
                        <a:pt x="367945" y="1815430"/>
                      </a:lnTo>
                      <a:lnTo>
                        <a:pt x="734799" y="1812153"/>
                      </a:lnTo>
                      <a:cubicBezTo>
                        <a:pt x="735568" y="1812153"/>
                        <a:pt x="736337" y="1812103"/>
                        <a:pt x="737106" y="1812069"/>
                      </a:cubicBezTo>
                      <a:cubicBezTo>
                        <a:pt x="738761" y="1812019"/>
                        <a:pt x="740417" y="1811952"/>
                        <a:pt x="742055" y="1811835"/>
                      </a:cubicBezTo>
                      <a:cubicBezTo>
                        <a:pt x="743125" y="1811752"/>
                        <a:pt x="744179" y="1811668"/>
                        <a:pt x="745232" y="1811568"/>
                      </a:cubicBezTo>
                      <a:cubicBezTo>
                        <a:pt x="746202" y="1811467"/>
                        <a:pt x="747155" y="1811367"/>
                        <a:pt x="748108" y="1811233"/>
                      </a:cubicBezTo>
                      <a:cubicBezTo>
                        <a:pt x="749295" y="1811083"/>
                        <a:pt x="750499" y="1810932"/>
                        <a:pt x="751686" y="1810748"/>
                      </a:cubicBezTo>
                      <a:cubicBezTo>
                        <a:pt x="752973" y="1810548"/>
                        <a:pt x="754227" y="1810314"/>
                        <a:pt x="755498" y="1810063"/>
                      </a:cubicBezTo>
                      <a:cubicBezTo>
                        <a:pt x="758056" y="1809578"/>
                        <a:pt x="760598" y="1809043"/>
                        <a:pt x="763089" y="1808391"/>
                      </a:cubicBezTo>
                      <a:cubicBezTo>
                        <a:pt x="763139" y="1808391"/>
                        <a:pt x="763189" y="1808358"/>
                        <a:pt x="763256" y="1808341"/>
                      </a:cubicBezTo>
                      <a:cubicBezTo>
                        <a:pt x="764945" y="1807906"/>
                        <a:pt x="766600" y="1807421"/>
                        <a:pt x="768255" y="1806903"/>
                      </a:cubicBezTo>
                      <a:cubicBezTo>
                        <a:pt x="768372" y="1806869"/>
                        <a:pt x="768506" y="1806836"/>
                        <a:pt x="768623" y="1806786"/>
                      </a:cubicBezTo>
                      <a:cubicBezTo>
                        <a:pt x="770362" y="1806234"/>
                        <a:pt x="772068" y="1805649"/>
                        <a:pt x="773773" y="1805030"/>
                      </a:cubicBezTo>
                      <a:cubicBezTo>
                        <a:pt x="773806" y="1805030"/>
                        <a:pt x="773823" y="1805014"/>
                        <a:pt x="773857" y="1804997"/>
                      </a:cubicBezTo>
                      <a:cubicBezTo>
                        <a:pt x="777268" y="1803743"/>
                        <a:pt x="780578" y="1802322"/>
                        <a:pt x="783822" y="1800767"/>
                      </a:cubicBezTo>
                      <a:cubicBezTo>
                        <a:pt x="784206" y="1800583"/>
                        <a:pt x="784574" y="1800382"/>
                        <a:pt x="784959" y="1800198"/>
                      </a:cubicBezTo>
                      <a:cubicBezTo>
                        <a:pt x="787835" y="1798777"/>
                        <a:pt x="790660" y="1797239"/>
                        <a:pt x="793386" y="1795583"/>
                      </a:cubicBezTo>
                      <a:cubicBezTo>
                        <a:pt x="793453" y="1795533"/>
                        <a:pt x="793536" y="1795500"/>
                        <a:pt x="793603" y="1795450"/>
                      </a:cubicBezTo>
                      <a:cubicBezTo>
                        <a:pt x="796395" y="1793744"/>
                        <a:pt x="799104" y="1791922"/>
                        <a:pt x="801729" y="1789999"/>
                      </a:cubicBezTo>
                      <a:cubicBezTo>
                        <a:pt x="802214" y="1789631"/>
                        <a:pt x="802715" y="1789280"/>
                        <a:pt x="803200" y="1788912"/>
                      </a:cubicBezTo>
                      <a:cubicBezTo>
                        <a:pt x="804087" y="1788243"/>
                        <a:pt x="804973" y="1787541"/>
                        <a:pt x="805842" y="1786839"/>
                      </a:cubicBezTo>
                      <a:cubicBezTo>
                        <a:pt x="806411" y="1786387"/>
                        <a:pt x="806962" y="1785936"/>
                        <a:pt x="807514" y="1785468"/>
                      </a:cubicBezTo>
                      <a:cubicBezTo>
                        <a:pt x="808618" y="1784548"/>
                        <a:pt x="809704" y="1783629"/>
                        <a:pt x="810758" y="1782659"/>
                      </a:cubicBezTo>
                      <a:cubicBezTo>
                        <a:pt x="811126" y="1782324"/>
                        <a:pt x="811460" y="1781990"/>
                        <a:pt x="811828" y="1781655"/>
                      </a:cubicBezTo>
                      <a:cubicBezTo>
                        <a:pt x="815473" y="1778278"/>
                        <a:pt x="818917" y="1774683"/>
                        <a:pt x="822077" y="1770854"/>
                      </a:cubicBezTo>
                      <a:cubicBezTo>
                        <a:pt x="822111" y="1770821"/>
                        <a:pt x="822144" y="1770771"/>
                        <a:pt x="822177" y="1770737"/>
                      </a:cubicBezTo>
                      <a:cubicBezTo>
                        <a:pt x="823281" y="1769400"/>
                        <a:pt x="824368" y="1768029"/>
                        <a:pt x="825421" y="1766641"/>
                      </a:cubicBezTo>
                      <a:close/>
                    </a:path>
                  </a:pathLst>
                </a:custGeom>
                <a:solidFill>
                  <a:srgbClr val="FFD126"/>
                </a:solidFill>
                <a:ln w="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09" name="Gráfico 19"/>
              <p:cNvGrpSpPr/>
              <p:nvPr/>
            </p:nvGrpSpPr>
            <p:grpSpPr>
              <a:xfrm>
                <a:off x="3964823" y="3100652"/>
                <a:ext cx="1662069" cy="1318790"/>
                <a:chOff x="3964823" y="3100652"/>
                <a:chExt cx="1662069" cy="1318790"/>
              </a:xfrm>
            </p:grpSpPr>
            <p:grpSp>
              <p:nvGrpSpPr>
                <p:cNvPr id="210" name="Gráfico 19"/>
                <p:cNvGrpSpPr/>
                <p:nvPr/>
              </p:nvGrpSpPr>
              <p:grpSpPr>
                <a:xfrm>
                  <a:off x="3964823" y="3100652"/>
                  <a:ext cx="819765" cy="777514"/>
                  <a:chOff x="3964823" y="3100652"/>
                  <a:chExt cx="819765" cy="777514"/>
                </a:xfrm>
              </p:grpSpPr>
              <p:grpSp>
                <p:nvGrpSpPr>
                  <p:cNvPr id="211" name="Gráfico 19"/>
                  <p:cNvGrpSpPr/>
                  <p:nvPr/>
                </p:nvGrpSpPr>
                <p:grpSpPr>
                  <a:xfrm>
                    <a:off x="3964823" y="3100652"/>
                    <a:ext cx="819765" cy="777514"/>
                    <a:chOff x="3964823" y="3100652"/>
                    <a:chExt cx="819765" cy="777514"/>
                  </a:xfrm>
                </p:grpSpPr>
                <p:sp>
                  <p:nvSpPr>
                    <p:cNvPr id="212" name="Forma Livre: Forma 24"/>
                    <p:cNvSpPr/>
                    <p:nvPr/>
                  </p:nvSpPr>
                  <p:spPr>
                    <a:xfrm>
                      <a:off x="3996022" y="3131835"/>
                      <a:ext cx="757383" cy="715148"/>
                    </a:xfrm>
                    <a:custGeom>
                      <a:avLst/>
                      <a:gdLst>
                        <a:gd name="csX0" fmla="*/ 757383 w 757383"/>
                        <a:gd name="csY0" fmla="*/ 153139 h 715148"/>
                        <a:gd name="csX1" fmla="*/ 757383 w 757383"/>
                        <a:gd name="csY1" fmla="*/ 432246 h 715148"/>
                        <a:gd name="csX2" fmla="*/ 598593 w 757383"/>
                        <a:gd name="csY2" fmla="*/ 578178 h 715148"/>
                        <a:gd name="csX3" fmla="*/ 584782 w 757383"/>
                        <a:gd name="csY3" fmla="*/ 590919 h 715148"/>
                        <a:gd name="csX4" fmla="*/ 584782 w 757383"/>
                        <a:gd name="csY4" fmla="*/ 706688 h 715148"/>
                        <a:gd name="csX5" fmla="*/ 575519 w 757383"/>
                        <a:gd name="csY5" fmla="*/ 715149 h 715148"/>
                        <a:gd name="csX6" fmla="*/ 569734 w 757383"/>
                        <a:gd name="csY6" fmla="*/ 713142 h 715148"/>
                        <a:gd name="csX7" fmla="*/ 399224 w 757383"/>
                        <a:gd name="csY7" fmla="*/ 582860 h 715148"/>
                        <a:gd name="csX8" fmla="*/ 385212 w 757383"/>
                        <a:gd name="csY8" fmla="*/ 578178 h 715148"/>
                        <a:gd name="csX9" fmla="*/ 166598 w 757383"/>
                        <a:gd name="csY9" fmla="*/ 578178 h 715148"/>
                        <a:gd name="csX10" fmla="*/ 0 w 757383"/>
                        <a:gd name="csY10" fmla="*/ 425056 h 715148"/>
                        <a:gd name="csX11" fmla="*/ 0 w 757383"/>
                        <a:gd name="csY11" fmla="*/ 153122 h 715148"/>
                        <a:gd name="csX12" fmla="*/ 166598 w 757383"/>
                        <a:gd name="csY12" fmla="*/ 0 h 715148"/>
                        <a:gd name="csX13" fmla="*/ 590785 w 757383"/>
                        <a:gd name="csY13" fmla="*/ 0 h 715148"/>
                        <a:gd name="csX14" fmla="*/ 757383 w 757383"/>
                        <a:gd name="csY14" fmla="*/ 153122 h 715148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</a:cxnLst>
                      <a:rect l="l" t="t" r="r" b="b"/>
                      <a:pathLst>
                        <a:path w="757383" h="715148">
                          <a:moveTo>
                            <a:pt x="757383" y="153139"/>
                          </a:moveTo>
                          <a:lnTo>
                            <a:pt x="757383" y="432246"/>
                          </a:lnTo>
                          <a:cubicBezTo>
                            <a:pt x="757383" y="512719"/>
                            <a:pt x="686156" y="578178"/>
                            <a:pt x="598593" y="578178"/>
                          </a:cubicBezTo>
                          <a:cubicBezTo>
                            <a:pt x="590969" y="578178"/>
                            <a:pt x="584782" y="583913"/>
                            <a:pt x="584782" y="590919"/>
                          </a:cubicBezTo>
                          <a:lnTo>
                            <a:pt x="584782" y="706688"/>
                          </a:lnTo>
                          <a:cubicBezTo>
                            <a:pt x="584782" y="711972"/>
                            <a:pt x="580084" y="715149"/>
                            <a:pt x="575519" y="715149"/>
                          </a:cubicBezTo>
                          <a:cubicBezTo>
                            <a:pt x="573446" y="715149"/>
                            <a:pt x="571406" y="714463"/>
                            <a:pt x="569734" y="713142"/>
                          </a:cubicBezTo>
                          <a:lnTo>
                            <a:pt x="399224" y="582860"/>
                          </a:lnTo>
                          <a:cubicBezTo>
                            <a:pt x="395311" y="579850"/>
                            <a:pt x="390312" y="578178"/>
                            <a:pt x="385212" y="578178"/>
                          </a:cubicBezTo>
                          <a:lnTo>
                            <a:pt x="166598" y="578178"/>
                          </a:lnTo>
                          <a:cubicBezTo>
                            <a:pt x="74738" y="578178"/>
                            <a:pt x="0" y="509492"/>
                            <a:pt x="0" y="425056"/>
                          </a:cubicBezTo>
                          <a:lnTo>
                            <a:pt x="0" y="153122"/>
                          </a:lnTo>
                          <a:cubicBezTo>
                            <a:pt x="0" y="68652"/>
                            <a:pt x="74738" y="0"/>
                            <a:pt x="166598" y="0"/>
                          </a:cubicBezTo>
                          <a:lnTo>
                            <a:pt x="590785" y="0"/>
                          </a:lnTo>
                          <a:cubicBezTo>
                            <a:pt x="682645" y="0"/>
                            <a:pt x="757383" y="68636"/>
                            <a:pt x="757383" y="153122"/>
                          </a:cubicBezTo>
                          <a:close/>
                        </a:path>
                      </a:pathLst>
                    </a:custGeom>
                    <a:solidFill>
                      <a:srgbClr val="FBE300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13" name="Forma Livre: Forma 25"/>
                    <p:cNvSpPr/>
                    <p:nvPr/>
                  </p:nvSpPr>
                  <p:spPr>
                    <a:xfrm>
                      <a:off x="3964823" y="3100652"/>
                      <a:ext cx="819765" cy="777514"/>
                    </a:xfrm>
                    <a:custGeom>
                      <a:avLst/>
                      <a:gdLst>
                        <a:gd name="csX0" fmla="*/ 606736 w 819765"/>
                        <a:gd name="csY0" fmla="*/ 777514 h 777514"/>
                        <a:gd name="csX1" fmla="*/ 581907 w 819765"/>
                        <a:gd name="csY1" fmla="*/ 769020 h 777514"/>
                        <a:gd name="csX2" fmla="*/ 413753 w 819765"/>
                        <a:gd name="csY2" fmla="*/ 640544 h 777514"/>
                        <a:gd name="csX3" fmla="*/ 197798 w 819765"/>
                        <a:gd name="csY3" fmla="*/ 640544 h 777514"/>
                        <a:gd name="csX4" fmla="*/ 0 w 819765"/>
                        <a:gd name="csY4" fmla="*/ 456239 h 777514"/>
                        <a:gd name="csX5" fmla="*/ 0 w 819765"/>
                        <a:gd name="csY5" fmla="*/ 184305 h 777514"/>
                        <a:gd name="csX6" fmla="*/ 197798 w 819765"/>
                        <a:gd name="csY6" fmla="*/ 0 h 777514"/>
                        <a:gd name="csX7" fmla="*/ 621984 w 819765"/>
                        <a:gd name="csY7" fmla="*/ 0 h 777514"/>
                        <a:gd name="csX8" fmla="*/ 819765 w 819765"/>
                        <a:gd name="csY8" fmla="*/ 184305 h 777514"/>
                        <a:gd name="csX9" fmla="*/ 819765 w 819765"/>
                        <a:gd name="csY9" fmla="*/ 463412 h 777514"/>
                        <a:gd name="csX10" fmla="*/ 647165 w 819765"/>
                        <a:gd name="csY10" fmla="*/ 639792 h 777514"/>
                        <a:gd name="csX11" fmla="*/ 647165 w 819765"/>
                        <a:gd name="csY11" fmla="*/ 737838 h 777514"/>
                        <a:gd name="csX12" fmla="*/ 606719 w 819765"/>
                        <a:gd name="csY12" fmla="*/ 777481 h 777514"/>
                        <a:gd name="csX13" fmla="*/ 620112 w 819765"/>
                        <a:gd name="csY13" fmla="*/ 719730 h 777514"/>
                        <a:gd name="csX14" fmla="*/ 620179 w 819765"/>
                        <a:gd name="csY14" fmla="*/ 719780 h 777514"/>
                        <a:gd name="csX15" fmla="*/ 620112 w 819765"/>
                        <a:gd name="csY15" fmla="*/ 719730 h 777514"/>
                        <a:gd name="csX16" fmla="*/ 197798 w 819765"/>
                        <a:gd name="csY16" fmla="*/ 62399 h 777514"/>
                        <a:gd name="csX17" fmla="*/ 62382 w 819765"/>
                        <a:gd name="csY17" fmla="*/ 184322 h 777514"/>
                        <a:gd name="csX18" fmla="*/ 62382 w 819765"/>
                        <a:gd name="csY18" fmla="*/ 456256 h 777514"/>
                        <a:gd name="csX19" fmla="*/ 197798 w 819765"/>
                        <a:gd name="csY19" fmla="*/ 578178 h 777514"/>
                        <a:gd name="csX20" fmla="*/ 416429 w 819765"/>
                        <a:gd name="csY20" fmla="*/ 578178 h 777514"/>
                        <a:gd name="csX21" fmla="*/ 449434 w 819765"/>
                        <a:gd name="csY21" fmla="*/ 589314 h 777514"/>
                        <a:gd name="csX22" fmla="*/ 584816 w 819765"/>
                        <a:gd name="csY22" fmla="*/ 692744 h 777514"/>
                        <a:gd name="csX23" fmla="*/ 584816 w 819765"/>
                        <a:gd name="csY23" fmla="*/ 622085 h 777514"/>
                        <a:gd name="csX24" fmla="*/ 629809 w 819765"/>
                        <a:gd name="csY24" fmla="*/ 578161 h 777514"/>
                        <a:gd name="csX25" fmla="*/ 757416 w 819765"/>
                        <a:gd name="csY25" fmla="*/ 463412 h 777514"/>
                        <a:gd name="csX26" fmla="*/ 757416 w 819765"/>
                        <a:gd name="csY26" fmla="*/ 184305 h 777514"/>
                        <a:gd name="csX27" fmla="*/ 622001 w 819765"/>
                        <a:gd name="csY27" fmla="*/ 62382 h 777514"/>
                        <a:gd name="csX28" fmla="*/ 197798 w 819765"/>
                        <a:gd name="csY28" fmla="*/ 62382 h 777514"/>
                        <a:gd name="csX29" fmla="*/ 411496 w 819765"/>
                        <a:gd name="csY29" fmla="*/ 638838 h 777514"/>
                        <a:gd name="csX30" fmla="*/ 411530 w 819765"/>
                        <a:gd name="csY30" fmla="*/ 638872 h 777514"/>
                        <a:gd name="csX31" fmla="*/ 411496 w 819765"/>
                        <a:gd name="csY31" fmla="*/ 638838 h 777514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  <a:cxn ang="0">
                          <a:pos x="csX19" y="csY19"/>
                        </a:cxn>
                        <a:cxn ang="0">
                          <a:pos x="csX20" y="csY20"/>
                        </a:cxn>
                        <a:cxn ang="0">
                          <a:pos x="csX21" y="csY21"/>
                        </a:cxn>
                        <a:cxn ang="0">
                          <a:pos x="csX22" y="csY22"/>
                        </a:cxn>
                        <a:cxn ang="0">
                          <a:pos x="csX23" y="csY23"/>
                        </a:cxn>
                        <a:cxn ang="0">
                          <a:pos x="csX24" y="csY24"/>
                        </a:cxn>
                        <a:cxn ang="0">
                          <a:pos x="csX25" y="csY25"/>
                        </a:cxn>
                        <a:cxn ang="0">
                          <a:pos x="csX26" y="csY26"/>
                        </a:cxn>
                        <a:cxn ang="0">
                          <a:pos x="csX27" y="csY27"/>
                        </a:cxn>
                        <a:cxn ang="0">
                          <a:pos x="csX28" y="csY28"/>
                        </a:cxn>
                        <a:cxn ang="0">
                          <a:pos x="csX29" y="csY29"/>
                        </a:cxn>
                        <a:cxn ang="0">
                          <a:pos x="csX30" y="csY30"/>
                        </a:cxn>
                        <a:cxn ang="0">
                          <a:pos x="csX31" y="csY31"/>
                        </a:cxn>
                      </a:cxnLst>
                      <a:rect l="l" t="t" r="r" b="b"/>
                      <a:pathLst>
                        <a:path w="819765" h="777514">
                          <a:moveTo>
                            <a:pt x="606736" y="777514"/>
                          </a:moveTo>
                          <a:cubicBezTo>
                            <a:pt x="597791" y="777514"/>
                            <a:pt x="588979" y="774505"/>
                            <a:pt x="581907" y="769020"/>
                          </a:cubicBezTo>
                          <a:lnTo>
                            <a:pt x="413753" y="640544"/>
                          </a:lnTo>
                          <a:lnTo>
                            <a:pt x="197798" y="640544"/>
                          </a:lnTo>
                          <a:cubicBezTo>
                            <a:pt x="88733" y="640544"/>
                            <a:pt x="0" y="557863"/>
                            <a:pt x="0" y="456239"/>
                          </a:cubicBezTo>
                          <a:lnTo>
                            <a:pt x="0" y="184305"/>
                          </a:lnTo>
                          <a:cubicBezTo>
                            <a:pt x="0" y="82681"/>
                            <a:pt x="88733" y="0"/>
                            <a:pt x="197798" y="0"/>
                          </a:cubicBezTo>
                          <a:lnTo>
                            <a:pt x="621984" y="0"/>
                          </a:lnTo>
                          <a:cubicBezTo>
                            <a:pt x="731049" y="0"/>
                            <a:pt x="819765" y="82681"/>
                            <a:pt x="819765" y="184305"/>
                          </a:cubicBezTo>
                          <a:lnTo>
                            <a:pt x="819765" y="463412"/>
                          </a:lnTo>
                          <a:cubicBezTo>
                            <a:pt x="819765" y="555606"/>
                            <a:pt x="743806" y="631582"/>
                            <a:pt x="647165" y="639792"/>
                          </a:cubicBezTo>
                          <a:lnTo>
                            <a:pt x="647165" y="737838"/>
                          </a:lnTo>
                          <a:cubicBezTo>
                            <a:pt x="647165" y="759691"/>
                            <a:pt x="629024" y="777481"/>
                            <a:pt x="606719" y="777481"/>
                          </a:cubicBezTo>
                          <a:close/>
                          <a:moveTo>
                            <a:pt x="620112" y="719730"/>
                          </a:moveTo>
                          <a:cubicBezTo>
                            <a:pt x="620112" y="719730"/>
                            <a:pt x="620162" y="719763"/>
                            <a:pt x="620179" y="719780"/>
                          </a:cubicBezTo>
                          <a:cubicBezTo>
                            <a:pt x="620162" y="719780"/>
                            <a:pt x="620145" y="719747"/>
                            <a:pt x="620112" y="719730"/>
                          </a:cubicBezTo>
                          <a:close/>
                          <a:moveTo>
                            <a:pt x="197798" y="62399"/>
                          </a:moveTo>
                          <a:cubicBezTo>
                            <a:pt x="123126" y="62399"/>
                            <a:pt x="62382" y="117090"/>
                            <a:pt x="62382" y="184322"/>
                          </a:cubicBezTo>
                          <a:lnTo>
                            <a:pt x="62382" y="456256"/>
                          </a:lnTo>
                          <a:cubicBezTo>
                            <a:pt x="62382" y="523487"/>
                            <a:pt x="123126" y="578178"/>
                            <a:pt x="197798" y="578178"/>
                          </a:cubicBezTo>
                          <a:lnTo>
                            <a:pt x="416429" y="578178"/>
                          </a:lnTo>
                          <a:cubicBezTo>
                            <a:pt x="428350" y="578178"/>
                            <a:pt x="440071" y="582141"/>
                            <a:pt x="449434" y="589314"/>
                          </a:cubicBezTo>
                          <a:lnTo>
                            <a:pt x="584816" y="692744"/>
                          </a:lnTo>
                          <a:lnTo>
                            <a:pt x="584816" y="622085"/>
                          </a:lnTo>
                          <a:cubicBezTo>
                            <a:pt x="584816" y="597874"/>
                            <a:pt x="604997" y="578161"/>
                            <a:pt x="629809" y="578161"/>
                          </a:cubicBezTo>
                          <a:cubicBezTo>
                            <a:pt x="700167" y="578161"/>
                            <a:pt x="757416" y="526681"/>
                            <a:pt x="757416" y="463412"/>
                          </a:cubicBezTo>
                          <a:lnTo>
                            <a:pt x="757416" y="184305"/>
                          </a:lnTo>
                          <a:cubicBezTo>
                            <a:pt x="757416" y="117074"/>
                            <a:pt x="696673" y="62382"/>
                            <a:pt x="622001" y="62382"/>
                          </a:cubicBezTo>
                          <a:lnTo>
                            <a:pt x="197798" y="62382"/>
                          </a:lnTo>
                          <a:close/>
                          <a:moveTo>
                            <a:pt x="411496" y="638838"/>
                          </a:moveTo>
                          <a:cubicBezTo>
                            <a:pt x="411496" y="638838"/>
                            <a:pt x="411513" y="638855"/>
                            <a:pt x="411530" y="638872"/>
                          </a:cubicBezTo>
                          <a:lnTo>
                            <a:pt x="411496" y="638838"/>
                          </a:lnTo>
                          <a:close/>
                        </a:path>
                      </a:pathLst>
                    </a:custGeom>
                    <a:solidFill>
                      <a:srgbClr val="015595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pt-BR" dirty="0"/>
                    </a:p>
                  </p:txBody>
                </p:sp>
              </p:grpSp>
              <p:grpSp>
                <p:nvGrpSpPr>
                  <p:cNvPr id="214" name="Gráfico 19"/>
                  <p:cNvGrpSpPr/>
                  <p:nvPr/>
                </p:nvGrpSpPr>
                <p:grpSpPr>
                  <a:xfrm>
                    <a:off x="4161901" y="3325887"/>
                    <a:ext cx="425607" cy="191076"/>
                    <a:chOff x="4161901" y="3325887"/>
                    <a:chExt cx="425607" cy="191076"/>
                  </a:xfrm>
                  <a:solidFill>
                    <a:srgbClr val="FFD126"/>
                  </a:solidFill>
                </p:grpSpPr>
                <p:sp>
                  <p:nvSpPr>
                    <p:cNvPr id="215" name="Forma Livre: Forma 22"/>
                    <p:cNvSpPr/>
                    <p:nvPr/>
                  </p:nvSpPr>
                  <p:spPr>
                    <a:xfrm>
                      <a:off x="4161901" y="3325887"/>
                      <a:ext cx="425607" cy="62365"/>
                    </a:xfrm>
                    <a:custGeom>
                      <a:avLst/>
                      <a:gdLst>
                        <a:gd name="csX0" fmla="*/ 394425 w 425607"/>
                        <a:gd name="csY0" fmla="*/ 62366 h 62365"/>
                        <a:gd name="csX1" fmla="*/ 31183 w 425607"/>
                        <a:gd name="csY1" fmla="*/ 62366 h 62365"/>
                        <a:gd name="csX2" fmla="*/ 0 w 425607"/>
                        <a:gd name="csY2" fmla="*/ 31183 h 62365"/>
                        <a:gd name="csX3" fmla="*/ 31183 w 425607"/>
                        <a:gd name="csY3" fmla="*/ 0 h 62365"/>
                        <a:gd name="csX4" fmla="*/ 394425 w 425607"/>
                        <a:gd name="csY4" fmla="*/ 0 h 62365"/>
                        <a:gd name="csX5" fmla="*/ 425608 w 425607"/>
                        <a:gd name="csY5" fmla="*/ 31183 h 62365"/>
                        <a:gd name="csX6" fmla="*/ 394425 w 425607"/>
                        <a:gd name="csY6" fmla="*/ 62366 h 62365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</a:cxnLst>
                      <a:rect l="l" t="t" r="r" b="b"/>
                      <a:pathLst>
                        <a:path w="425607" h="62365">
                          <a:moveTo>
                            <a:pt x="394425" y="62366"/>
                          </a:moveTo>
                          <a:lnTo>
                            <a:pt x="31183" y="62366"/>
                          </a:lnTo>
                          <a:cubicBezTo>
                            <a:pt x="13961" y="62366"/>
                            <a:pt x="0" y="48404"/>
                            <a:pt x="0" y="31183"/>
                          </a:cubicBezTo>
                          <a:cubicBezTo>
                            <a:pt x="0" y="13961"/>
                            <a:pt x="13961" y="0"/>
                            <a:pt x="31183" y="0"/>
                          </a:cubicBezTo>
                          <a:lnTo>
                            <a:pt x="394425" y="0"/>
                          </a:lnTo>
                          <a:cubicBezTo>
                            <a:pt x="411647" y="0"/>
                            <a:pt x="425608" y="13961"/>
                            <a:pt x="425608" y="31183"/>
                          </a:cubicBezTo>
                          <a:cubicBezTo>
                            <a:pt x="425608" y="48404"/>
                            <a:pt x="411647" y="62366"/>
                            <a:pt x="394425" y="62366"/>
                          </a:cubicBezTo>
                          <a:close/>
                        </a:path>
                      </a:pathLst>
                    </a:custGeom>
                    <a:solidFill>
                      <a:srgbClr val="015595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16" name="Forma Livre: Forma 23"/>
                    <p:cNvSpPr/>
                    <p:nvPr/>
                  </p:nvSpPr>
                  <p:spPr>
                    <a:xfrm>
                      <a:off x="4161901" y="3454598"/>
                      <a:ext cx="425607" cy="62365"/>
                    </a:xfrm>
                    <a:custGeom>
                      <a:avLst/>
                      <a:gdLst>
                        <a:gd name="csX0" fmla="*/ 394425 w 425607"/>
                        <a:gd name="csY0" fmla="*/ 62366 h 62365"/>
                        <a:gd name="csX1" fmla="*/ 31183 w 425607"/>
                        <a:gd name="csY1" fmla="*/ 62366 h 62365"/>
                        <a:gd name="csX2" fmla="*/ 0 w 425607"/>
                        <a:gd name="csY2" fmla="*/ 31183 h 62365"/>
                        <a:gd name="csX3" fmla="*/ 31183 w 425607"/>
                        <a:gd name="csY3" fmla="*/ 0 h 62365"/>
                        <a:gd name="csX4" fmla="*/ 394425 w 425607"/>
                        <a:gd name="csY4" fmla="*/ 0 h 62365"/>
                        <a:gd name="csX5" fmla="*/ 425608 w 425607"/>
                        <a:gd name="csY5" fmla="*/ 31183 h 62365"/>
                        <a:gd name="csX6" fmla="*/ 394425 w 425607"/>
                        <a:gd name="csY6" fmla="*/ 62366 h 62365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</a:cxnLst>
                      <a:rect l="l" t="t" r="r" b="b"/>
                      <a:pathLst>
                        <a:path w="425607" h="62365">
                          <a:moveTo>
                            <a:pt x="394425" y="62366"/>
                          </a:moveTo>
                          <a:lnTo>
                            <a:pt x="31183" y="62366"/>
                          </a:lnTo>
                          <a:cubicBezTo>
                            <a:pt x="13961" y="62366"/>
                            <a:pt x="0" y="48404"/>
                            <a:pt x="0" y="31183"/>
                          </a:cubicBezTo>
                          <a:cubicBezTo>
                            <a:pt x="0" y="13961"/>
                            <a:pt x="13961" y="0"/>
                            <a:pt x="31183" y="0"/>
                          </a:cubicBezTo>
                          <a:lnTo>
                            <a:pt x="394425" y="0"/>
                          </a:lnTo>
                          <a:cubicBezTo>
                            <a:pt x="411647" y="0"/>
                            <a:pt x="425608" y="13961"/>
                            <a:pt x="425608" y="31183"/>
                          </a:cubicBezTo>
                          <a:cubicBezTo>
                            <a:pt x="425608" y="48404"/>
                            <a:pt x="411647" y="62366"/>
                            <a:pt x="394425" y="62366"/>
                          </a:cubicBezTo>
                          <a:close/>
                        </a:path>
                      </a:pathLst>
                    </a:custGeom>
                    <a:solidFill>
                      <a:srgbClr val="015595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</p:grpSp>
            </p:grpSp>
            <p:grpSp>
              <p:nvGrpSpPr>
                <p:cNvPr id="217" name="Gráfico 19"/>
                <p:cNvGrpSpPr/>
                <p:nvPr/>
              </p:nvGrpSpPr>
              <p:grpSpPr>
                <a:xfrm>
                  <a:off x="4815303" y="3628118"/>
                  <a:ext cx="811589" cy="791324"/>
                  <a:chOff x="4815303" y="3628118"/>
                  <a:chExt cx="811589" cy="791324"/>
                </a:xfrm>
              </p:grpSpPr>
              <p:grpSp>
                <p:nvGrpSpPr>
                  <p:cNvPr id="218" name="Gráfico 19"/>
                  <p:cNvGrpSpPr/>
                  <p:nvPr/>
                </p:nvGrpSpPr>
                <p:grpSpPr>
                  <a:xfrm>
                    <a:off x="4815303" y="3628118"/>
                    <a:ext cx="811589" cy="791324"/>
                    <a:chOff x="4815303" y="3628118"/>
                    <a:chExt cx="811589" cy="791324"/>
                  </a:xfrm>
                </p:grpSpPr>
                <p:sp>
                  <p:nvSpPr>
                    <p:cNvPr id="219" name="Forma Livre: Forma 18"/>
                    <p:cNvSpPr/>
                    <p:nvPr/>
                  </p:nvSpPr>
                  <p:spPr>
                    <a:xfrm>
                      <a:off x="4846469" y="3659284"/>
                      <a:ext cx="749240" cy="728976"/>
                    </a:xfrm>
                    <a:custGeom>
                      <a:avLst/>
                      <a:gdLst>
                        <a:gd name="csX0" fmla="*/ 749240 w 749240"/>
                        <a:gd name="csY0" fmla="*/ 156098 h 728976"/>
                        <a:gd name="csX1" fmla="*/ 749240 w 749240"/>
                        <a:gd name="csY1" fmla="*/ 433333 h 728976"/>
                        <a:gd name="csX2" fmla="*/ 584431 w 749240"/>
                        <a:gd name="csY2" fmla="*/ 589414 h 728976"/>
                        <a:gd name="csX3" fmla="*/ 368158 w 749240"/>
                        <a:gd name="csY3" fmla="*/ 589414 h 728976"/>
                        <a:gd name="csX4" fmla="*/ 354297 w 749240"/>
                        <a:gd name="csY4" fmla="*/ 594146 h 728976"/>
                        <a:gd name="csX5" fmla="*/ 185626 w 749240"/>
                        <a:gd name="csY5" fmla="*/ 726986 h 728976"/>
                        <a:gd name="csX6" fmla="*/ 179891 w 749240"/>
                        <a:gd name="csY6" fmla="*/ 728976 h 728976"/>
                        <a:gd name="csX7" fmla="*/ 170728 w 749240"/>
                        <a:gd name="csY7" fmla="*/ 720349 h 728976"/>
                        <a:gd name="csX8" fmla="*/ 170728 w 749240"/>
                        <a:gd name="csY8" fmla="*/ 602339 h 728976"/>
                        <a:gd name="csX9" fmla="*/ 157068 w 749240"/>
                        <a:gd name="csY9" fmla="*/ 589397 h 728976"/>
                        <a:gd name="csX10" fmla="*/ 0 w 749240"/>
                        <a:gd name="csY10" fmla="*/ 440639 h 728976"/>
                        <a:gd name="csX11" fmla="*/ 0 w 749240"/>
                        <a:gd name="csY11" fmla="*/ 156081 h 728976"/>
                        <a:gd name="csX12" fmla="*/ 164809 w 749240"/>
                        <a:gd name="csY12" fmla="*/ 0 h 728976"/>
                        <a:gd name="csX13" fmla="*/ 584415 w 749240"/>
                        <a:gd name="csY13" fmla="*/ 0 h 728976"/>
                        <a:gd name="csX14" fmla="*/ 749224 w 749240"/>
                        <a:gd name="csY14" fmla="*/ 156081 h 728976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</a:cxnLst>
                      <a:rect l="l" t="t" r="r" b="b"/>
                      <a:pathLst>
                        <a:path w="749240" h="728976">
                          <a:moveTo>
                            <a:pt x="749240" y="156098"/>
                          </a:moveTo>
                          <a:lnTo>
                            <a:pt x="749240" y="433333"/>
                          </a:lnTo>
                          <a:cubicBezTo>
                            <a:pt x="749240" y="519391"/>
                            <a:pt x="675305" y="589414"/>
                            <a:pt x="584431" y="589414"/>
                          </a:cubicBezTo>
                          <a:lnTo>
                            <a:pt x="368158" y="589414"/>
                          </a:lnTo>
                          <a:cubicBezTo>
                            <a:pt x="363108" y="589414"/>
                            <a:pt x="358176" y="591086"/>
                            <a:pt x="354297" y="594146"/>
                          </a:cubicBezTo>
                          <a:lnTo>
                            <a:pt x="185626" y="726986"/>
                          </a:lnTo>
                          <a:cubicBezTo>
                            <a:pt x="183954" y="728291"/>
                            <a:pt x="181947" y="728976"/>
                            <a:pt x="179891" y="728976"/>
                          </a:cubicBezTo>
                          <a:cubicBezTo>
                            <a:pt x="175393" y="728976"/>
                            <a:pt x="170728" y="725732"/>
                            <a:pt x="170728" y="720349"/>
                          </a:cubicBezTo>
                          <a:lnTo>
                            <a:pt x="170728" y="602339"/>
                          </a:lnTo>
                          <a:cubicBezTo>
                            <a:pt x="170728" y="595199"/>
                            <a:pt x="164609" y="589397"/>
                            <a:pt x="157068" y="589397"/>
                          </a:cubicBezTo>
                          <a:cubicBezTo>
                            <a:pt x="70458" y="589397"/>
                            <a:pt x="0" y="522634"/>
                            <a:pt x="0" y="440639"/>
                          </a:cubicBezTo>
                          <a:lnTo>
                            <a:pt x="0" y="156081"/>
                          </a:lnTo>
                          <a:cubicBezTo>
                            <a:pt x="0" y="70023"/>
                            <a:pt x="73936" y="0"/>
                            <a:pt x="164809" y="0"/>
                          </a:cubicBezTo>
                          <a:lnTo>
                            <a:pt x="584415" y="0"/>
                          </a:lnTo>
                          <a:cubicBezTo>
                            <a:pt x="675288" y="0"/>
                            <a:pt x="749224" y="70023"/>
                            <a:pt x="749224" y="156081"/>
                          </a:cubicBezTo>
                          <a:close/>
                        </a:path>
                      </a:pathLst>
                    </a:custGeom>
                    <a:solidFill>
                      <a:srgbClr val="FBE300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20" name="Forma Livre: Forma 19"/>
                    <p:cNvSpPr/>
                    <p:nvPr/>
                  </p:nvSpPr>
                  <p:spPr>
                    <a:xfrm>
                      <a:off x="4815303" y="3628118"/>
                      <a:ext cx="811589" cy="791324"/>
                    </a:xfrm>
                    <a:custGeom>
                      <a:avLst/>
                      <a:gdLst>
                        <a:gd name="csX0" fmla="*/ 211073 w 811589"/>
                        <a:gd name="csY0" fmla="*/ 791325 h 791324"/>
                        <a:gd name="csX1" fmla="*/ 170728 w 811589"/>
                        <a:gd name="csY1" fmla="*/ 751515 h 791324"/>
                        <a:gd name="csX2" fmla="*/ 170728 w 811589"/>
                        <a:gd name="csY2" fmla="*/ 650977 h 791324"/>
                        <a:gd name="csX3" fmla="*/ 0 w 811589"/>
                        <a:gd name="csY3" fmla="*/ 471822 h 791324"/>
                        <a:gd name="csX4" fmla="*/ 0 w 811589"/>
                        <a:gd name="csY4" fmla="*/ 187264 h 791324"/>
                        <a:gd name="csX5" fmla="*/ 195992 w 811589"/>
                        <a:gd name="csY5" fmla="*/ 0 h 791324"/>
                        <a:gd name="csX6" fmla="*/ 615597 w 811589"/>
                        <a:gd name="csY6" fmla="*/ 0 h 791324"/>
                        <a:gd name="csX7" fmla="*/ 811589 w 811589"/>
                        <a:gd name="csY7" fmla="*/ 187264 h 791324"/>
                        <a:gd name="csX8" fmla="*/ 811589 w 811589"/>
                        <a:gd name="csY8" fmla="*/ 464499 h 791324"/>
                        <a:gd name="csX9" fmla="*/ 615597 w 811589"/>
                        <a:gd name="csY9" fmla="*/ 651763 h 791324"/>
                        <a:gd name="csX10" fmla="*/ 402283 w 811589"/>
                        <a:gd name="csY10" fmla="*/ 651763 h 791324"/>
                        <a:gd name="csX11" fmla="*/ 236087 w 811589"/>
                        <a:gd name="csY11" fmla="*/ 782647 h 791324"/>
                        <a:gd name="csX12" fmla="*/ 211057 w 811589"/>
                        <a:gd name="csY12" fmla="*/ 791325 h 791324"/>
                        <a:gd name="csX13" fmla="*/ 195992 w 811589"/>
                        <a:gd name="csY13" fmla="*/ 62366 h 791324"/>
                        <a:gd name="csX14" fmla="*/ 62366 w 811589"/>
                        <a:gd name="csY14" fmla="*/ 187264 h 791324"/>
                        <a:gd name="csX15" fmla="*/ 62366 w 811589"/>
                        <a:gd name="csY15" fmla="*/ 471822 h 791324"/>
                        <a:gd name="csX16" fmla="*/ 188251 w 811589"/>
                        <a:gd name="csY16" fmla="*/ 589381 h 791324"/>
                        <a:gd name="csX17" fmla="*/ 233094 w 811589"/>
                        <a:gd name="csY17" fmla="*/ 633505 h 791324"/>
                        <a:gd name="csX18" fmla="*/ 233094 w 811589"/>
                        <a:gd name="csY18" fmla="*/ 705618 h 791324"/>
                        <a:gd name="csX19" fmla="*/ 366168 w 811589"/>
                        <a:gd name="csY19" fmla="*/ 600800 h 791324"/>
                        <a:gd name="csX20" fmla="*/ 399324 w 811589"/>
                        <a:gd name="csY20" fmla="*/ 589381 h 791324"/>
                        <a:gd name="csX21" fmla="*/ 615597 w 811589"/>
                        <a:gd name="csY21" fmla="*/ 589381 h 791324"/>
                        <a:gd name="csX22" fmla="*/ 749224 w 811589"/>
                        <a:gd name="csY22" fmla="*/ 464482 h 791324"/>
                        <a:gd name="csX23" fmla="*/ 749224 w 811589"/>
                        <a:gd name="csY23" fmla="*/ 187248 h 791324"/>
                        <a:gd name="csX24" fmla="*/ 615597 w 811589"/>
                        <a:gd name="csY24" fmla="*/ 62349 h 791324"/>
                        <a:gd name="csX25" fmla="*/ 195992 w 811589"/>
                        <a:gd name="csY25" fmla="*/ 62349 h 791324"/>
                        <a:gd name="csX26" fmla="*/ 404825 w 811589"/>
                        <a:gd name="csY26" fmla="*/ 649757 h 791324"/>
                        <a:gd name="csX27" fmla="*/ 404791 w 811589"/>
                        <a:gd name="csY27" fmla="*/ 649790 h 791324"/>
                        <a:gd name="csX28" fmla="*/ 404825 w 811589"/>
                        <a:gd name="csY28" fmla="*/ 649757 h 791324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  <a:cxn ang="0">
                          <a:pos x="csX19" y="csY19"/>
                        </a:cxn>
                        <a:cxn ang="0">
                          <a:pos x="csX20" y="csY20"/>
                        </a:cxn>
                        <a:cxn ang="0">
                          <a:pos x="csX21" y="csY21"/>
                        </a:cxn>
                        <a:cxn ang="0">
                          <a:pos x="csX22" y="csY22"/>
                        </a:cxn>
                        <a:cxn ang="0">
                          <a:pos x="csX23" y="csY23"/>
                        </a:cxn>
                        <a:cxn ang="0">
                          <a:pos x="csX24" y="csY24"/>
                        </a:cxn>
                        <a:cxn ang="0">
                          <a:pos x="csX25" y="csY25"/>
                        </a:cxn>
                        <a:cxn ang="0">
                          <a:pos x="csX26" y="csY26"/>
                        </a:cxn>
                        <a:cxn ang="0">
                          <a:pos x="csX27" y="csY27"/>
                        </a:cxn>
                        <a:cxn ang="0">
                          <a:pos x="csX28" y="csY28"/>
                        </a:cxn>
                      </a:cxnLst>
                      <a:rect l="l" t="t" r="r" b="b"/>
                      <a:pathLst>
                        <a:path w="811589" h="791324">
                          <a:moveTo>
                            <a:pt x="211073" y="791325"/>
                          </a:moveTo>
                          <a:cubicBezTo>
                            <a:pt x="188836" y="791325"/>
                            <a:pt x="170728" y="773468"/>
                            <a:pt x="170728" y="751515"/>
                          </a:cubicBezTo>
                          <a:lnTo>
                            <a:pt x="170728" y="650977"/>
                          </a:lnTo>
                          <a:cubicBezTo>
                            <a:pt x="75106" y="642500"/>
                            <a:pt x="0" y="565387"/>
                            <a:pt x="0" y="471822"/>
                          </a:cubicBezTo>
                          <a:lnTo>
                            <a:pt x="0" y="187264"/>
                          </a:lnTo>
                          <a:cubicBezTo>
                            <a:pt x="0" y="84001"/>
                            <a:pt x="87914" y="0"/>
                            <a:pt x="195992" y="0"/>
                          </a:cubicBezTo>
                          <a:lnTo>
                            <a:pt x="615597" y="0"/>
                          </a:lnTo>
                          <a:cubicBezTo>
                            <a:pt x="723659" y="0"/>
                            <a:pt x="811589" y="84001"/>
                            <a:pt x="811589" y="187264"/>
                          </a:cubicBezTo>
                          <a:lnTo>
                            <a:pt x="811589" y="464499"/>
                          </a:lnTo>
                          <a:cubicBezTo>
                            <a:pt x="811589" y="567762"/>
                            <a:pt x="723675" y="651763"/>
                            <a:pt x="615597" y="651763"/>
                          </a:cubicBezTo>
                          <a:lnTo>
                            <a:pt x="402283" y="651763"/>
                          </a:lnTo>
                          <a:lnTo>
                            <a:pt x="236087" y="782647"/>
                          </a:lnTo>
                          <a:cubicBezTo>
                            <a:pt x="228880" y="788265"/>
                            <a:pt x="220035" y="791325"/>
                            <a:pt x="211057" y="791325"/>
                          </a:cubicBezTo>
                          <a:close/>
                          <a:moveTo>
                            <a:pt x="195992" y="62366"/>
                          </a:moveTo>
                          <a:cubicBezTo>
                            <a:pt x="122307" y="62366"/>
                            <a:pt x="62366" y="118394"/>
                            <a:pt x="62366" y="187264"/>
                          </a:cubicBezTo>
                          <a:lnTo>
                            <a:pt x="62366" y="471822"/>
                          </a:lnTo>
                          <a:cubicBezTo>
                            <a:pt x="62366" y="536646"/>
                            <a:pt x="118846" y="589381"/>
                            <a:pt x="188251" y="589381"/>
                          </a:cubicBezTo>
                          <a:cubicBezTo>
                            <a:pt x="212979" y="589381"/>
                            <a:pt x="233094" y="609177"/>
                            <a:pt x="233094" y="633505"/>
                          </a:cubicBezTo>
                          <a:lnTo>
                            <a:pt x="233094" y="705618"/>
                          </a:lnTo>
                          <a:lnTo>
                            <a:pt x="366168" y="600800"/>
                          </a:lnTo>
                          <a:cubicBezTo>
                            <a:pt x="375465" y="593460"/>
                            <a:pt x="387252" y="589381"/>
                            <a:pt x="399324" y="589381"/>
                          </a:cubicBezTo>
                          <a:lnTo>
                            <a:pt x="615597" y="589381"/>
                          </a:lnTo>
                          <a:cubicBezTo>
                            <a:pt x="689282" y="589381"/>
                            <a:pt x="749224" y="533352"/>
                            <a:pt x="749224" y="464482"/>
                          </a:cubicBezTo>
                          <a:lnTo>
                            <a:pt x="749224" y="187248"/>
                          </a:lnTo>
                          <a:cubicBezTo>
                            <a:pt x="749224" y="118378"/>
                            <a:pt x="689282" y="62349"/>
                            <a:pt x="615597" y="62349"/>
                          </a:cubicBezTo>
                          <a:lnTo>
                            <a:pt x="195992" y="62349"/>
                          </a:lnTo>
                          <a:close/>
                          <a:moveTo>
                            <a:pt x="404825" y="649757"/>
                          </a:moveTo>
                          <a:lnTo>
                            <a:pt x="404791" y="649790"/>
                          </a:lnTo>
                          <a:cubicBezTo>
                            <a:pt x="404791" y="649790"/>
                            <a:pt x="404808" y="649773"/>
                            <a:pt x="404825" y="649757"/>
                          </a:cubicBezTo>
                          <a:close/>
                        </a:path>
                      </a:pathLst>
                    </a:custGeom>
                    <a:solidFill>
                      <a:srgbClr val="015595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221" name="Gráfico 19"/>
                  <p:cNvGrpSpPr/>
                  <p:nvPr/>
                </p:nvGrpSpPr>
                <p:grpSpPr>
                  <a:xfrm>
                    <a:off x="5008302" y="3865693"/>
                    <a:ext cx="425607" cy="191076"/>
                    <a:chOff x="5008302" y="3865693"/>
                    <a:chExt cx="425607" cy="191076"/>
                  </a:xfrm>
                  <a:solidFill>
                    <a:srgbClr val="FFD126"/>
                  </a:solidFill>
                </p:grpSpPr>
                <p:sp>
                  <p:nvSpPr>
                    <p:cNvPr id="222" name="Forma Livre: Forma 16"/>
                    <p:cNvSpPr/>
                    <p:nvPr/>
                  </p:nvSpPr>
                  <p:spPr>
                    <a:xfrm>
                      <a:off x="5008302" y="3865693"/>
                      <a:ext cx="425607" cy="62365"/>
                    </a:xfrm>
                    <a:custGeom>
                      <a:avLst/>
                      <a:gdLst>
                        <a:gd name="csX0" fmla="*/ 394425 w 425607"/>
                        <a:gd name="csY0" fmla="*/ 62366 h 62365"/>
                        <a:gd name="csX1" fmla="*/ 31183 w 425607"/>
                        <a:gd name="csY1" fmla="*/ 62366 h 62365"/>
                        <a:gd name="csX2" fmla="*/ 0 w 425607"/>
                        <a:gd name="csY2" fmla="*/ 31183 h 62365"/>
                        <a:gd name="csX3" fmla="*/ 31183 w 425607"/>
                        <a:gd name="csY3" fmla="*/ 0 h 62365"/>
                        <a:gd name="csX4" fmla="*/ 394425 w 425607"/>
                        <a:gd name="csY4" fmla="*/ 0 h 62365"/>
                        <a:gd name="csX5" fmla="*/ 425608 w 425607"/>
                        <a:gd name="csY5" fmla="*/ 31183 h 62365"/>
                        <a:gd name="csX6" fmla="*/ 394425 w 425607"/>
                        <a:gd name="csY6" fmla="*/ 62366 h 62365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</a:cxnLst>
                      <a:rect l="l" t="t" r="r" b="b"/>
                      <a:pathLst>
                        <a:path w="425607" h="62365">
                          <a:moveTo>
                            <a:pt x="394425" y="62366"/>
                          </a:moveTo>
                          <a:lnTo>
                            <a:pt x="31183" y="62366"/>
                          </a:lnTo>
                          <a:cubicBezTo>
                            <a:pt x="13961" y="62366"/>
                            <a:pt x="0" y="48404"/>
                            <a:pt x="0" y="31183"/>
                          </a:cubicBezTo>
                          <a:cubicBezTo>
                            <a:pt x="0" y="13961"/>
                            <a:pt x="13961" y="0"/>
                            <a:pt x="31183" y="0"/>
                          </a:cubicBezTo>
                          <a:lnTo>
                            <a:pt x="394425" y="0"/>
                          </a:lnTo>
                          <a:cubicBezTo>
                            <a:pt x="411647" y="0"/>
                            <a:pt x="425608" y="13961"/>
                            <a:pt x="425608" y="31183"/>
                          </a:cubicBezTo>
                          <a:cubicBezTo>
                            <a:pt x="425608" y="48404"/>
                            <a:pt x="411647" y="62366"/>
                            <a:pt x="394425" y="62366"/>
                          </a:cubicBezTo>
                          <a:close/>
                        </a:path>
                      </a:pathLst>
                    </a:custGeom>
                    <a:solidFill>
                      <a:srgbClr val="015595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23" name="Forma Livre: Forma 17"/>
                    <p:cNvSpPr/>
                    <p:nvPr/>
                  </p:nvSpPr>
                  <p:spPr>
                    <a:xfrm>
                      <a:off x="5008302" y="3994404"/>
                      <a:ext cx="425607" cy="62365"/>
                    </a:xfrm>
                    <a:custGeom>
                      <a:avLst/>
                      <a:gdLst>
                        <a:gd name="csX0" fmla="*/ 394425 w 425607"/>
                        <a:gd name="csY0" fmla="*/ 62366 h 62365"/>
                        <a:gd name="csX1" fmla="*/ 31183 w 425607"/>
                        <a:gd name="csY1" fmla="*/ 62366 h 62365"/>
                        <a:gd name="csX2" fmla="*/ 0 w 425607"/>
                        <a:gd name="csY2" fmla="*/ 31183 h 62365"/>
                        <a:gd name="csX3" fmla="*/ 31183 w 425607"/>
                        <a:gd name="csY3" fmla="*/ 0 h 62365"/>
                        <a:gd name="csX4" fmla="*/ 394425 w 425607"/>
                        <a:gd name="csY4" fmla="*/ 0 h 62365"/>
                        <a:gd name="csX5" fmla="*/ 425608 w 425607"/>
                        <a:gd name="csY5" fmla="*/ 31183 h 62365"/>
                        <a:gd name="csX6" fmla="*/ 394425 w 425607"/>
                        <a:gd name="csY6" fmla="*/ 62366 h 62365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</a:cxnLst>
                      <a:rect l="l" t="t" r="r" b="b"/>
                      <a:pathLst>
                        <a:path w="425607" h="62365">
                          <a:moveTo>
                            <a:pt x="394425" y="62366"/>
                          </a:moveTo>
                          <a:lnTo>
                            <a:pt x="31183" y="62366"/>
                          </a:lnTo>
                          <a:cubicBezTo>
                            <a:pt x="13961" y="62366"/>
                            <a:pt x="0" y="48404"/>
                            <a:pt x="0" y="31183"/>
                          </a:cubicBezTo>
                          <a:cubicBezTo>
                            <a:pt x="0" y="13961"/>
                            <a:pt x="13961" y="0"/>
                            <a:pt x="31183" y="0"/>
                          </a:cubicBezTo>
                          <a:lnTo>
                            <a:pt x="394425" y="0"/>
                          </a:lnTo>
                          <a:cubicBezTo>
                            <a:pt x="411647" y="0"/>
                            <a:pt x="425608" y="13961"/>
                            <a:pt x="425608" y="31183"/>
                          </a:cubicBezTo>
                          <a:cubicBezTo>
                            <a:pt x="425608" y="48404"/>
                            <a:pt x="411647" y="62366"/>
                            <a:pt x="394425" y="62366"/>
                          </a:cubicBezTo>
                          <a:close/>
                        </a:path>
                      </a:pathLst>
                    </a:custGeom>
                    <a:solidFill>
                      <a:srgbClr val="015595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</p:grpSp>
            </p:grpSp>
          </p:grpSp>
          <p:sp>
            <p:nvSpPr>
              <p:cNvPr id="224" name="CaixaDeTexto 11"/>
              <p:cNvSpPr txBox="1"/>
              <p:nvPr/>
            </p:nvSpPr>
            <p:spPr>
              <a:xfrm>
                <a:off x="5361309" y="4136031"/>
                <a:ext cx="1293470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400" dirty="0">
                    <a:solidFill>
                      <a:srgbClr val="015595"/>
                    </a:solidFill>
                    <a:latin typeface="Gotham Light" pitchFamily="50" charset="0"/>
                    <a:cs typeface="Gotham Light" pitchFamily="50" charset="0"/>
                  </a:rPr>
                  <a:t>Dar</a:t>
                </a:r>
                <a:endParaRPr lang="pt-BR" dirty="0">
                  <a:solidFill>
                    <a:srgbClr val="015595"/>
                  </a:solidFill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225" name="Agrupar 104"/>
            <p:cNvGrpSpPr/>
            <p:nvPr/>
          </p:nvGrpSpPr>
          <p:grpSpPr>
            <a:xfrm>
              <a:off x="11005" y="3439"/>
              <a:ext cx="7321" cy="3904"/>
              <a:chOff x="7077951" y="2751891"/>
              <a:chExt cx="4648861" cy="2478636"/>
            </a:xfrm>
          </p:grpSpPr>
          <p:sp>
            <p:nvSpPr>
              <p:cNvPr id="226" name="TextBox 12"/>
              <p:cNvSpPr txBox="1"/>
              <p:nvPr/>
            </p:nvSpPr>
            <p:spPr>
              <a:xfrm>
                <a:off x="7408700" y="4308606"/>
                <a:ext cx="4318112" cy="921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 err="1">
                    <a:solidFill>
                      <a:srgbClr val="015595"/>
                    </a:solidFill>
                    <a:latin typeface="Gotham Black" pitchFamily="50" charset="0"/>
                    <a:cs typeface="Gotham Black" pitchFamily="50" charset="0"/>
                  </a:rPr>
                  <a:t>Pr</a:t>
                </a:r>
                <a:r>
                  <a:rPr lang="pt-BR" altLang="en-US" sz="5400" b="1" dirty="0" err="1">
                    <a:solidFill>
                      <a:srgbClr val="015595"/>
                    </a:solidFill>
                    <a:latin typeface="Gotham Black" pitchFamily="50" charset="0"/>
                    <a:cs typeface="Gotham Black" pitchFamily="50" charset="0"/>
                  </a:rPr>
                  <a:t>e</a:t>
                </a:r>
                <a:r>
                  <a:rPr lang="en-US" sz="5400" b="1" dirty="0" err="1">
                    <a:solidFill>
                      <a:srgbClr val="015595"/>
                    </a:solidFill>
                    <a:latin typeface="Gotham Black" pitchFamily="50" charset="0"/>
                    <a:cs typeface="Gotham Black" pitchFamily="50" charset="0"/>
                  </a:rPr>
                  <a:t>guntas</a:t>
                </a:r>
                <a:endParaRPr lang="en-US" sz="3200" b="1" dirty="0">
                  <a:solidFill>
                    <a:srgbClr val="015595"/>
                  </a:solidFill>
                  <a:latin typeface="Gotham Black" pitchFamily="50" charset="0"/>
                  <a:cs typeface="Gotham Black" pitchFamily="50" charset="0"/>
                </a:endParaRPr>
              </a:p>
            </p:txBody>
          </p:sp>
          <p:grpSp>
            <p:nvGrpSpPr>
              <p:cNvPr id="227" name="Agrupar 106"/>
              <p:cNvGrpSpPr/>
              <p:nvPr/>
            </p:nvGrpSpPr>
            <p:grpSpPr>
              <a:xfrm>
                <a:off x="7077951" y="2751891"/>
                <a:ext cx="2578433" cy="1603291"/>
                <a:chOff x="6946794" y="2418779"/>
                <a:chExt cx="2578433" cy="1603299"/>
              </a:xfrm>
            </p:grpSpPr>
            <p:pic>
              <p:nvPicPr>
                <p:cNvPr id="228" name="Gráfico 108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08700" y="2453672"/>
                  <a:ext cx="1654622" cy="1568406"/>
                </a:xfrm>
                <a:prstGeom prst="rect">
                  <a:avLst/>
                </a:prstGeom>
              </p:spPr>
            </p:pic>
            <p:sp>
              <p:nvSpPr>
                <p:cNvPr id="229" name="TextBox 12"/>
                <p:cNvSpPr txBox="1"/>
                <p:nvPr/>
              </p:nvSpPr>
              <p:spPr>
                <a:xfrm>
                  <a:off x="6946794" y="2418779"/>
                  <a:ext cx="2578433" cy="13234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400" b="1" dirty="0">
                      <a:solidFill>
                        <a:srgbClr val="015595"/>
                      </a:solidFill>
                      <a:latin typeface="Montserrat Black" pitchFamily="50" charset="0"/>
                    </a:rPr>
                    <a:t>?</a:t>
                  </a:r>
                  <a:r>
                    <a:rPr lang="en-US" sz="8000" b="1" dirty="0">
                      <a:solidFill>
                        <a:srgbClr val="015595"/>
                      </a:solidFill>
                      <a:latin typeface="Montserrat Black" pitchFamily="50" charset="0"/>
                    </a:rPr>
                    <a:t>?</a:t>
                  </a:r>
                  <a:r>
                    <a:rPr lang="en-US" sz="4400" b="1" dirty="0">
                      <a:solidFill>
                        <a:srgbClr val="015595"/>
                      </a:solidFill>
                      <a:latin typeface="Montserrat Black" pitchFamily="50" charset="0"/>
                    </a:rPr>
                    <a:t>?</a:t>
                  </a:r>
                  <a:endParaRPr lang="en-US" sz="3200" b="1" dirty="0">
                    <a:solidFill>
                      <a:srgbClr val="015595"/>
                    </a:solidFill>
                    <a:latin typeface="Montserrat Black" pitchFamily="50" charset="0"/>
                  </a:endParaRPr>
                </a:p>
              </p:txBody>
            </p:sp>
          </p:grpSp>
          <p:sp>
            <p:nvSpPr>
              <p:cNvPr id="230" name="CaixaDeTexto 107"/>
              <p:cNvSpPr txBox="1"/>
              <p:nvPr/>
            </p:nvSpPr>
            <p:spPr>
              <a:xfrm>
                <a:off x="9073049" y="3828999"/>
                <a:ext cx="2205768" cy="7682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altLang="en-US" sz="4400" dirty="0">
                    <a:solidFill>
                      <a:srgbClr val="015595"/>
                    </a:solidFill>
                    <a:latin typeface="Gotham Light" pitchFamily="50" charset="0"/>
                    <a:cs typeface="Gotham Light" pitchFamily="50" charset="0"/>
                  </a:rPr>
                  <a:t>Hacer</a:t>
                </a:r>
              </a:p>
            </p:txBody>
          </p: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C03849C5F734F47A91CB54DA225B982" ma:contentTypeVersion="0" ma:contentTypeDescription="Crie um novo documento." ma:contentTypeScope="" ma:versionID="c2661e8b4ab3cf4fc96168382388546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7e7d75c618a443a2e3f531aa2e8b87d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1C424B9-4CAC-4CD2-BBC1-6D5EE2641082}"/>
</file>

<file path=customXml/itemProps2.xml><?xml version="1.0" encoding="utf-8"?>
<ds:datastoreItem xmlns:ds="http://schemas.openxmlformats.org/officeDocument/2006/customXml" ds:itemID="{03269A98-9FE1-44B7-A6B9-E24E034CBE69}"/>
</file>

<file path=customXml/itemProps3.xml><?xml version="1.0" encoding="utf-8"?>
<ds:datastoreItem xmlns:ds="http://schemas.openxmlformats.org/officeDocument/2006/customXml" ds:itemID="{BCACA369-477B-4624-96B0-C7698FC3C4DC}"/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1256</Words>
  <Application>Microsoft Office PowerPoint</Application>
  <PresentationFormat>Widescreen</PresentationFormat>
  <Paragraphs>138</Paragraphs>
  <Slides>34</Slides>
  <Notes>10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34</vt:i4>
      </vt:variant>
    </vt:vector>
  </HeadingPairs>
  <TitlesOfParts>
    <vt:vector size="46" baseType="lpstr">
      <vt:lpstr>Gotham</vt:lpstr>
      <vt:lpstr>Aptos</vt:lpstr>
      <vt:lpstr>Montserrat Black</vt:lpstr>
      <vt:lpstr>Montserrat</vt:lpstr>
      <vt:lpstr>Gotham Light</vt:lpstr>
      <vt:lpstr>Arial</vt:lpstr>
      <vt:lpstr>Gotham Black</vt:lpstr>
      <vt:lpstr>Calibri</vt:lpstr>
      <vt:lpstr>AppleSystemUIFont</vt:lpstr>
      <vt:lpstr>Aptos Display</vt:lpstr>
      <vt:lpstr>Tema do Office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Apresentação_Esperança_Geral_2026</dc:title>
  <dc:subject>Apresentação da Marca</dc:subject>
  <dc:creator>RNT - Lucas Dias Souza</dc:creator>
  <cp:keywords>Rede Novo Tempo de Comunicação</cp:keywords>
  <cp:lastModifiedBy>RNT - Lucas Dias Souza</cp:lastModifiedBy>
  <cp:revision>24</cp:revision>
  <dcterms:created xsi:type="dcterms:W3CDTF">2025-12-02T12:53:00Z</dcterms:created>
  <dcterms:modified xsi:type="dcterms:W3CDTF">2026-02-06T11:40:25Z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0C6669C2A8D54A2896805E089B6EEE92_13</vt:lpwstr>
  </property>
  <property fmtid="{D5CDD505-2E9C-101B-9397-08002B2CF9AE}" pid="3" name="KSOProductBuildVer">
    <vt:lpwstr>2058-12.2.0.23196</vt:lpwstr>
  </property>
  <property fmtid="{D5CDD505-2E9C-101B-9397-08002B2CF9AE}" pid="4" name="ContentTypeId">
    <vt:lpwstr>0x0101001C03849C5F734F47A91CB54DA225B982</vt:lpwstr>
  </property>
</Properties>
</file>